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6" r:id="rId3"/>
    <p:sldId id="258" r:id="rId4"/>
    <p:sldId id="279" r:id="rId5"/>
    <p:sldId id="259" r:id="rId6"/>
    <p:sldId id="266" r:id="rId7"/>
    <p:sldId id="267" r:id="rId8"/>
    <p:sldId id="299" r:id="rId9"/>
    <p:sldId id="285" r:id="rId10"/>
    <p:sldId id="288" r:id="rId11"/>
    <p:sldId id="261" r:id="rId12"/>
    <p:sldId id="280" r:id="rId13"/>
    <p:sldId id="281" r:id="rId14"/>
    <p:sldId id="269" r:id="rId15"/>
    <p:sldId id="270" r:id="rId16"/>
    <p:sldId id="272" r:id="rId17"/>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4" userDrawn="1">
          <p15:clr>
            <a:srgbClr val="A4A3A4"/>
          </p15:clr>
        </p15:guide>
        <p15:guide id="2" pos="37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94C4E2"/>
    <a:srgbClr val="6EAFD8"/>
    <a:srgbClr val="6CA1E8"/>
    <a:srgbClr val="156389"/>
    <a:srgbClr val="3895D0"/>
    <a:srgbClr val="4CADDD"/>
    <a:srgbClr val="B3996F"/>
    <a:srgbClr val="C4B0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21" d="100"/>
          <a:sy n="121" d="100"/>
        </p:scale>
        <p:origin x="398" y="86"/>
      </p:cViewPr>
      <p:guideLst>
        <p:guide orient="horz" pos="2104"/>
        <p:guide pos="377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57.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rPr>
            </a:fld>
            <a:endParaRPr lang="zh-CN" altLang="en-US">
              <a:latin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rPr>
            </a:fld>
            <a:endParaRPr lang="zh-CN" altLang="en-US">
              <a:latin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2T03:50:46"/>
    </inkml:context>
    <inkml:brush xml:id="br0">
      <inkml:brushProperty name="width" value="0.05" units="cm"/>
      <inkml:brushProperty name="height" value="0.05" units="cm"/>
      <inkml:brushProperty name="color" value="#000000"/>
    </inkml:brush>
  </inkml:definitions>
  <inkml:trace contextRef="#ctx0" brushRef="#br0">229 635 24575,'1'-6'0,"-1"0"0,1 1 0,1-1 0,-1 1 0,1-1 0,0 1 0,0-1 0,0 1 0,1 0 0,0 0 0,0 0 0,0 0 0,6-6 0,8-8 0,35-30 0,-18 18 0,-11 10 0,2 2 0,36-23 0,-61 41 0,123-69 0,-39 31 0,-71 33 10,0 0 0,0 1 0,18-5-1,4-1-1178,147-41-4485,-114 37 8598,-48 11-1024,40-13 0,-47 14-1920,-1 0 0,1 0 0,0 1 0,24-1 0,28-4 0,-8-7 0,54-10 0,-55 19 0,-36 4 0,35-7 0,-41 5 0,13-4 0,0 1 0,0 2 0,45-2 0,-29 5 0,73-10 0,10-7 0,-80 13 0,1 2 0,66 5 0,-25 0 0,25-4 0,124 5 0,-174 5 0,-37-4 0,43 1 0,-51-3 0,0-1 0,-1 2 0,34 9 0,-33-7 0,0-1 0,0 0 0,33 1 0,-34-4 0,0 2 0,-1-1 0,0 2 0,1 0 0,18 8 0,-17-6 0,-1-1 0,1 0 0,0-1 0,22 2 0,-26-5 0,-1 1 0,1 1 0,24 8 0,-25-7 0,1 0 0,-1 0 0,25 1 0,-11-1 0,0 0 0,47 15 0,-27-7 0,-23-5 0,0 2 0,29 14 0,-13-5 0,-12-5 0,-1 1 0,35 24 0,-5-4 0,24 18 0,-56-38 0,-1 1 0,39 32 0,-44-31 0,30 19 0,-32-23 0,1 0 0,24 25 0,45 64 0,-54-67 0,-26-28 0,-1 0 0,1 0 0,-1 1 0,-1 0 0,6 7 0,-6-7 0,0 0 0,0-1 0,1 0 0,-1 0 0,2-1 0,6 6 0,-6-6 0,-1 1 0,1 0 0,-1 0 0,0 1 0,6 8 0,2 5 0,26 29 0,7 8 0,-29-37 0,-14-17 0,-1-1 0,-1 1 0,1 0 0,0 0 0,-1 1 0,4 4 0,0 3 0,1 0 0,1-1 0,10 12 0,-10-12 0,0-1 0,0 1 0,10 19 0,29 46 0,39 63 0,-72-111 0,6 7 0,-3 0 0,0 2 0,-3 0 0,0 0 0,9 49 0,-19-65 0,-2-2 0,1-1 0,1 0 0,1 1 0,12 29 0,-8-23 0,0 1 0,-2 0 0,5 28 0,1 2 0,-9-37 0,-2 1 0,0-1 0,0 21 0,-2-22 0,1-1 0,0 0 0,2 0 0,7 30 0,0-9 0,11 68 0,-17-58 0,-1 1 0,-5 62 0,0-21 0,0-46 0,-14 77 0,9-78 0,1 0 0,1 44 0,4-72 0,-1 0 0,0 0 0,0 0 0,-8 22 0,5-20 0,1-1 0,0 1 0,-1 20 0,3-17 0,-1 1 0,-1-1 0,-1 0 0,-8 21 0,5-16 0,-9 44 0,13-52 0,-1 0 0,0-1 0,-1 0 0,-1 0 0,0-1 0,-1 0 0,-13 18 0,10-14 0,-24 52 0,-23 27 0,12-37 0,11-16 0,-1 9 0,25-34 0,-1 0 0,-1-2 0,-28 32 0,29-37 0,1 1 0,0 1 0,-11 19 0,12-17 0,-1-1 0,-20 23 0,6-15 0,-32 23 0,44-36 0,-20 13 0,-55 29 0,23-15 0,47-27 0,-1-2 0,1 0 0,-38 10 0,36-12 0,-1 0 0,1 2 0,-23 12 0,33-16 0,0 0 0,0 0 0,0-1 0,-1-1 0,1 1 0,-21 0 0,-35 10 0,48-8 0,1-2 0,0 0 0,-1 0 0,-18-1 0,3 0 0,5 2 0,-37 9 0,42-8 0,1 0 0,-1-2 0,-26 1 0,-670-5 0,699 0 0,-39-7 0,38 5 0,-36-3 0,24 4 0,0-1 0,-38-10 0,39 7 0,1 1 0,-50-1 0,50 4 0,1-1 0,-1-1 0,-32-10 0,9 3 0,28 6 0,-88-20 0,-98-53 0,111 42 0,18 6 0,37 12 0,-72-18 0,79 26 0,1-3 0,0-1 0,-37-19 0,-34-14 0,-41-20 0,112 46 0,1-2 0,-45-38 0,-25-43 0,61 64 0,-44-50 0,40 39 0,-20-19 0,33 35 0,28 28 0,1-1 0,0-1 0,0 1 0,0-1 0,-8-14 0,11 15 0,-1-1 0,-1 1 0,-9-9 0,9 10 0,0-1 0,0 0 0,-8-13 0,-28-49 0,23 40 0,-23-47 0,17 29 0,17 33 0,1 0 0,-9-24 0,-24-75 0,-15-39 0,50 139 0,1 1 0,1-1 0,-6-27 0,-5-30 0,9 50 0,2-1 0,0 1 0,-1-37 0,6-152-1365,-1 195-5461</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2T03:50:47"/>
    </inkml:context>
    <inkml:brush xml:id="br0">
      <inkml:brushProperty name="width" value="0.05" units="cm"/>
      <inkml:brushProperty name="height" value="0.05" units="cm"/>
      <inkml:brushProperty name="color" value="#000000"/>
    </inkml:brush>
  </inkml:definitions>
  <inkml:trace contextRef="#ctx0" brushRef="#br0">138 1 24575,'-2'7'0,"0"-1"0,0 1 0,0 0 0,0-1 0,-1 1 0,0-1 0,-1 0 0,1 0 0,-9 11 0,-5 9 0,7-4 0,0 0 0,2 1 0,1-1 0,-5 27 0,5-17 0,-16 40 0,18-58-1365,2-2-5461</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2T03:50:47"/>
    </inkml:context>
    <inkml:brush xml:id="br0">
      <inkml:brushProperty name="width" value="0.05" units="cm"/>
      <inkml:brushProperty name="height" value="0.05" units="cm"/>
      <inkml:brushProperty name="color" value="#000000"/>
    </inkml:brush>
  </inkml:definitions>
  <inkml:trace contextRef="#ctx0" brushRef="#br0">0 1 24575,'2'9'0,"0"0"0,0 1 0,0-1 0,1-1 0,1 1 0,8 16 0,-1-1 0,0-3 0,0 0 0,2-1 0,28 35 0,-11-15 0,-22-28-195,-1 1 0,0 1 0,-1 0 0,-1 0 0,0 0 0,3 16 0,-5-17-6631</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2T03:51:19"/>
    </inkml:context>
    <inkml:brush xml:id="br0">
      <inkml:brushProperty name="width" value="0.05" units="cm"/>
      <inkml:brushProperty name="height" value="0.05" units="cm"/>
      <inkml:brushProperty name="color" value="#e71224"/>
    </inkml:brush>
  </inkml:definitions>
  <inkml:trace contextRef="#ctx0" brushRef="#br0">0 2961 24575,'0'-8'0,"0"-1"0,0 1 0,1-1 0,0 1 0,1-1 0,0 1 0,0-1 0,0 1 0,1 0 0,1 0 0,-1 0 0,1 1 0,6-10 0,-5 7 0,0 0 0,0 0 0,-1-1 0,-1 0 0,5-20 0,5-18 0,1 13 0,-6 14 0,0-1 0,9-42 0,-12 45 0,0 0 0,1 0 0,16-31 0,-14 33 0,6-13 0,-8 18 0,0 0 0,-1 0 0,5-17 0,-6 17 0,0-1 0,1 2 0,1-1 0,7-12 0,-5 11 0,-1-1 0,9-25 0,-9 19 0,2 0 0,0 0 0,1 1 0,18-27 0,-2-11 0,-22 47 0,0 1 0,1 0 0,0 0 0,0 0 0,9-11 0,6-7 0,30-57 0,-8 12 0,-14 25 0,-20 32 0,1 0 0,1 0 0,12-14 0,-10 14 0,0-1 0,-2 0 0,0 0 0,-1-1 0,-1-1 0,7-20 0,21-46 0,30-20 0,-9 18 0,21-37 0,12-21 0,-83 133 0,1 1 0,0-1 0,1 2 0,13-14 0,4-4 0,-15 14 0,6-6 0,0 1 0,1 0 0,0 1 0,31-21 0,2-2 0,-36 28 0,0 0 0,24-14 0,-21 15 0,0-1 0,26-24 0,-27 22 0,53-31 0,-33 19 0,0 2 0,55-27 0,80-29 0,-142 69 0,33-9 0,-40 14 0,1-1 0,-1-1 0,27-14 0,-12 2 0,1 2 0,77-26 0,-60 32 0,14-4 0,-56 12 0,-1 2 0,1 0 0,17-1 0,15-3 0,-23 3 0,36-2 0,-41 6 0,0-2 0,-1 0 0,1-1 0,18-6 0,-20 5 0,0 0 0,1 1 0,-1 1 0,30 0 0,-2 0 0,-17-2 0,38-9 0,-40 7 0,0 2 0,26-3 0,171 6 0,-111 2 0,-95 0 0,0 1 0,22 4 0,-22-3 0,1 0 0,19 0 0,8-1 0,53 9 0,-16-5 0,-53-5 0,38 7 0,-5 0 0,-45-7 0,1 1 0,-1 1 0,0 0 0,27 10 0,-22-6 0,1 0 0,0-2 0,1 0 0,35 2 0,25 9 0,-64-11 0,0 0 0,1-2 0,32 2 0,-20-3 0,1 1 0,60 15 0,-41-7 0,-39-8 0,1 2 0,-1-1 0,20 11 0,-20-9 0,1 0 0,27 8 0,-14-7 0,43 19 0,-45-16 0,77 37 0,-77-35 0,-17-8 0,-1 0 0,1-1 0,-1 0 0,13 3 0,-8-2 0,0 0 0,0 1 0,-1 0 0,17 11 0,28 11 0,-17-10 0,-1 1 0,41 27 0,-18-10 0,82 58 0,-129-84 0,-2 1 0,0 1 0,0 0 0,-1 1 0,0 0 0,16 25 0,-15-20 0,1 0 0,0-2 0,23 21 0,11 6 0,39 29 0,-73-60 0,0 0 0,-1 2 0,12 14 0,-9-10 0,31 42 0,-37-46 0,1 0 0,0 0 0,0-1 0,2 0 0,-1-1 0,22 15 0,44 30 0,23 15 0,-91-65 0,-1 0 0,1 0 0,-1 1 0,0 0 0,-1 1 0,1-1 0,-1 2 0,-1-1 0,0 1 0,0 0 0,-1 0 0,0 0 0,0 1 0,-1 0 0,5 16 0,-4-14 0,0 1 0,2-2 0,-1 1 0,9 11 0,13 22 0,-15-17 0,16 53 0,-18-46 0,26 57 0,-28-70 0,-2 0 0,8 36 0,-6-25 0,44 124 0,-45-130 0,25 115 0,-28-118 0,17 48 0,-14-49 0,-1 0 0,4 28 0,5 21 0,-11-55 0,0 1 0,-2 0 0,3 32 0,-4-30 0,0 0 0,2 0 0,7 27 0,5 21 0,-9-31 0,-3-22 0,-2 0 0,2 23 0,-2-18 0,0-1 0,2 1 0,6 23 0,-5-25 0,-1 1 0,0 0 0,1 33 0,-4-17 0,1 1 0,8 38 0,-1-17 0,-3 0 0,0 70 0,-5-54 0,-3 64 0,0-120 0,-2 1 0,0-1 0,-1 0 0,-9 19 0,-9 35 0,19-56 0,-1-1 0,-11 25 0,9-26 0,2 0 0,0 0 0,-5 20 0,3-11 0,0 0 0,-1-1 0,-2 0 0,-21 37 0,6-13 0,-98 168 0,111-194 0,-27 33 0,23-32 0,-57 81 0,-86 75 0,101-113 0,24-22 0,-67 61 0,46-50 0,-40 22 0,82-63 0,-1-1 0,0-1 0,-20 10 0,-3 2 0,-93 43 0,106-51 0,0 0 0,-1-1 0,-51 17 0,-36 13 0,78-27 0,-27 12 0,32-12 0,-40 12 0,-10-6 0,55-16 0,-1 1 0,2 1 0,-1 1 0,-40 21 0,55-25 0,0 0 0,0-1 0,0 0 0,0 0 0,-1-1 0,-13 2 0,10-2 0,0 0 0,-21 8 0,19-5 0,0-1 0,-1-1 0,1-1 0,0 0 0,-1 0 0,-16-2 0,16 0 0,0 0 0,0 2 0,0 0 0,0 0 0,-24 8 0,20-2 0,1-2 0,-1 0 0,0-2 0,-1 0 0,1-1 0,-38 1 0,8-4 0,-93 13 0,62-8 0,61-5 0,-1 1 0,1 1 0,-20 5 0,17-4 0,1 0 0,-1-1 0,-40-2 0,40-1 0,0 1 0,1 1 0,-42 8 0,32-4 0,0-1 0,0-2 0,0-1 0,-37-4 0,-7 1 0,2 3 0,-80-3 0,147 1 0,-1-1 0,0 1 0,1-2 0,-1 1 0,-8-5 0,8 3 0,0 1 0,0 0 0,0 1 0,-11-3 0,-13-1 0,-53-16 0,52 12 0,-44-7 0,57 13 0,1-1 0,-31-12 0,19 6 0,-110-43 0,125 48 0,-1-2 0,-29-18 0,30 16 0,1 2 0,-1 0 0,-18-7 0,-95-34 0,100 36 0,15 7 0,1 0 0,-1 1 0,0 1 0,-18-3 0,16 3 0,-1-1 0,1 0 0,-23-10 0,-16-6 0,-30-15 0,55 26 0,0-1 0,1-2 0,-44-25 0,-5-3 0,53 31 0,0 1 0,-32-7 0,4 1 0,43 11 0,0-1 0,1-1 0,0 1 0,0-2 0,0 1 0,1-1 0,0 0 0,0-1 0,1 0 0,-1 0 0,-5-11 0,4 8 0,-1-1 0,0 1 0,0 1 0,-1 0 0,-16-11 0,-5-5 0,28 21 0,-1 0 0,0 1 0,0 0 0,-11-7 0,8 7 0,1-1 0,1 0 0,-1 0 0,1 0 0,0-1 0,0 0 0,-10-13 0,-31-54 0,20 30 0,19 27 0,-1 1 0,-10-32 0,14 34 0,0-1 0,-1 1 0,-1 0 0,0 0 0,-10-12 0,11 16 0,0-1 0,0 1 0,-5-14 0,-4-7 0,-37-75 0,43 88 0,1-1 0,0 0 0,-7-26 0,9 26 0,0 0 0,-1 1 0,-17-31 0,19 39 0,0-2 0,0 1 0,2-1 0,-5-14 0,-5-16 0,6 25 0,4 6 0,-1 1 0,0-1 0,-1 1 0,0 0 0,-10-13 0,8 14 0,1 0 0,0 0 0,0-1 0,1 0 0,0 0 0,0-1 0,1 1 0,0-1 0,1 0 0,0 0 0,1 0 0,-2-18 0,1 10 0,-1 0 0,-1-1 0,-9-23 0,8 28 0,1-1 0,1 0 0,0-1 0,1 1 0,-1-24 0,3 32 0,0-1 0,0 1 0,-1-1 0,0 1 0,0 0 0,-6-13 0,4 13 0,1-1 0,1 0 0,-1 1 0,1-1 0,-1-13 0,-3-11 0,0 0 0,-2 1 0,-1 0 0,-2 1 0,-14-30 0,13 31 0,2-1 0,1 0 0,1 0 0,1-1 0,2 0 0,-2-62 0,8 78 0,0 0 0,8-26 0,-2 6 0,-5 28 0,0 0 0,0 0 0,0 0 0,1 0 0,0 0 0,1 1 0,4-7 0,10-22 0,3-19 0,-11 27 0,20-41 0,-8 29 0,45-61 0,-46 66 0,-18 26 0,1 1 0,0 0 0,11-13 0,-11 15 0,0-1 0,-1 0 0,0 0 0,0 0 0,0 0 0,0 0 0,1-9 0,12-25 0,-12 31 0,0 1 0,-1-1 0,4-15 0,-6 17 0,1 0 0,0 0 0,1 0 0,0 0 0,0 1 0,0-1 0,6-8 0,-5 8 0,1 0 0,-2-1 0,1 0 0,-1 0 0,0 0 0,-1 0 0,3-14 0,11-33 0,37-86 0,35-68 0,-53 104 0,-31 93 0,0-1 0,4-22 0,-6 23 0,1 0 0,1 0 0,5-15 0,-1 13 0,9-21 0,-16 34 0,-1 0 0,1 0 0,-1-1 0,1 1 0,-1 0 0,0 0 0,0 0 0,1-1 0,-1 1 0,0 0 0,0 0 0,0-1 0,0 1 0,-1 0 0,1 0 0,0 0 0,0-1 0,-1 1 0,1 0 0,-1 0 0,1 0 0,-1 0 0,-1-2 0,1 2 0,0 1 0,0 0 0,-1 0 0,1 0 0,0 0 0,-1 0 0,1 0 0,0 0 0,0 0 0,-1 0 0,1 1 0,0-1 0,0 0 0,-1 1 0,1-1 0,0 1 0,0-1 0,0 1 0,0 0 0,0 0 0,-2 1 0,-24 17 0,26-19 0,-7 6 0,2-2 0,1 0 0,-1 0 0,1 1 0,0 0 0,0 0 0,0 0 0,1 1 0,-1-1 0,-4 10 0,6-9-100,-3 7-216,-1-1-1,0 0 1,-16 20 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2T03:51:20"/>
    </inkml:context>
    <inkml:brush xml:id="br0">
      <inkml:brushProperty name="width" value="0.05" units="cm"/>
      <inkml:brushProperty name="height" value="0.05" units="cm"/>
      <inkml:brushProperty name="color" value="#e71224"/>
    </inkml:brush>
  </inkml:definitions>
  <inkml:trace contextRef="#ctx0" brushRef="#br0">0 0 24575,'1'36'0,"2"0"0,7 37 0,-6-28 0,-1 1 0,-4 70 0,-1-28 0,2-71-1365,0-2-5461</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2T04:07:19"/>
    </inkml:context>
    <inkml:brush xml:id="br0">
      <inkml:brushProperty name="width" value="0.05" units="cm"/>
      <inkml:brushProperty name="height" value="0.05" units="cm"/>
      <inkml:brushProperty name="color" value="#e71224"/>
    </inkml:brush>
  </inkml:definitions>
  <inkml:trace contextRef="#ctx0" brushRef="#br0">1 20 24575,'24'-1'0,"38"-7"0,-38 4 0,41-1 0,15 4 0,86 3 0,-103 6 0,-37-4 0,43 2 0,-30-6 0,-1 2 0,47 8 0,-58-6 0,1-3 0,52-2 0,-45 0 0,36 3 0,-19 6 0,-36-5 0,0 0 0,22 0 0,312-3-1365,-334 0-5461</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2T04:07:21"/>
    </inkml:context>
    <inkml:brush xml:id="br0">
      <inkml:brushProperty name="width" value="0.05" units="cm"/>
      <inkml:brushProperty name="height" value="0.05" units="cm"/>
      <inkml:brushProperty name="color" value="#e71224"/>
    </inkml:brush>
  </inkml:definitions>
  <inkml:trace contextRef="#ctx0" brushRef="#br0">0 0 24575,'6'1'0,"-1"0"0,0 1 0,0-1 0,1 1 0,-1 0 0,0 1 0,-1-1 0,1 1 0,0 0 0,-1 0 0,0 0 0,1 1 0,-1 0 0,-1-1 0,1 1 0,3 6 0,-2-5 0,0 1 0,1-1 0,-1 0 0,1 0 0,0-1 0,0 1 0,1-1 0,12 6 0,-15-10 0,-1 1 0,0 0 0,1 1 0,-1-1 0,0 1 0,0-1 0,0 1 0,0 0 0,0 0 0,0 0 0,-1 0 0,1 1 0,-1-1 0,1 1 0,-1 0 0,0-1 0,0 1 0,0 0 0,0 0 0,-1 0 0,1 1 0,-1-1 0,0 0 0,0 0 0,0 1 0,0-1 0,-1 1 0,1-1 0,-1 1 0,0-1 0,0 1 0,0-1 0,0 1 0,-1-1 0,0 1 0,1-1 0,-1 0 0,0 1 0,-1-1 0,1 0 0,-1 0 0,1 1 0,-1-1 0,-3 3 0,-19 25 0,16-22 0,0 2 0,0-1 0,-9 18 0,10-16-273,0 0 0,-1-1 0,-1 0 0,-16 16 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2T04:07:22"/>
    </inkml:context>
    <inkml:brush xml:id="br0">
      <inkml:brushProperty name="width" value="0.05" units="cm"/>
      <inkml:brushProperty name="height" value="0.05" units="cm"/>
      <inkml:brushProperty name="color" value="#e71224"/>
    </inkml:brush>
  </inkml:definitions>
  <inkml:trace contextRef="#ctx0" brushRef="#br0">1 56 24575,'45'-8'0,"-3"-1"0,-10 6 0,52-13 0,-20 3 0,-23 9 0,1 1 0,68 5 0,-26 0 0,1-3 0,92 3 0,-125 6 0,-36-5 0,0 0 0,23 0 0,644-3-1365,-668 0-5461</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2T04:07:24"/>
    </inkml:context>
    <inkml:brush xml:id="br0">
      <inkml:brushProperty name="width" value="0.05" units="cm"/>
      <inkml:brushProperty name="height" value="0.05" units="cm"/>
      <inkml:brushProperty name="color" value="#e71224"/>
    </inkml:brush>
  </inkml:definitions>
  <inkml:trace contextRef="#ctx0" brushRef="#br0">235 1 24575,'-8'0'0,"0"0"0,0 0 0,0 1 0,0 0 0,0 0 0,0 1 0,0 0 0,1 1 0,-1 0 0,1 0 0,-1 0 0,1 1 0,0 0 0,0 1 0,1-1 0,-1 1 0,1 0 0,0 1 0,1 0 0,-1 0 0,-7 11 0,-10 9 0,17-19 0,-1 0 0,1 0 0,1 1 0,-1 0 0,-7 15 0,12-21 0,0 0 0,1 0 0,-1 0 0,1 0 0,-1 0 0,1 0 0,0 0 0,0 0 0,0 0 0,0 1 0,0-1 0,0 0 0,1 0 0,-1 0 0,1 0 0,0 0 0,-1 0 0,1 0 0,0 0 0,0 0 0,0 0 0,0-1 0,0 1 0,1 0 0,-1-1 0,1 1 0,-1 0 0,1-1 0,-1 0 0,4 3 0,25 17 0,64 36 0,-76-47 0,-12-7-227,-1 1-1,1-1 1,-1 1-1,0 0 1,8 8-1,-7-3-6598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6" name="任意多边形 55"/>
          <p:cNvSpPr/>
          <p:nvPr userDrawn="1"/>
        </p:nvSpPr>
        <p:spPr>
          <a:xfrm>
            <a:off x="635" y="5416550"/>
            <a:ext cx="5977255" cy="1002030"/>
          </a:xfrm>
          <a:custGeom>
            <a:avLst/>
            <a:gdLst>
              <a:gd name="connsiteX0" fmla="*/ 0 w 15439"/>
              <a:gd name="connsiteY0" fmla="*/ 26 h 6207"/>
              <a:gd name="connsiteX1" fmla="*/ 12749 w 15439"/>
              <a:gd name="connsiteY1" fmla="*/ 0 h 6207"/>
              <a:gd name="connsiteX2" fmla="*/ 15439 w 15439"/>
              <a:gd name="connsiteY2" fmla="*/ 6207 h 6207"/>
              <a:gd name="connsiteX3" fmla="*/ 0 w 15439"/>
              <a:gd name="connsiteY3" fmla="*/ 6207 h 6207"/>
              <a:gd name="connsiteX4" fmla="*/ 0 w 15439"/>
              <a:gd name="connsiteY4" fmla="*/ 26 h 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9" h="6207">
                <a:moveTo>
                  <a:pt x="0" y="26"/>
                </a:moveTo>
                <a:lnTo>
                  <a:pt x="12749" y="0"/>
                </a:lnTo>
                <a:lnTo>
                  <a:pt x="15439" y="6207"/>
                </a:lnTo>
                <a:lnTo>
                  <a:pt x="0" y="6207"/>
                </a:lnTo>
                <a:lnTo>
                  <a:pt x="0" y="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userDrawn="1"/>
        </p:nvSpPr>
        <p:spPr>
          <a:xfrm rot="10800000">
            <a:off x="2388235" y="622300"/>
            <a:ext cx="9803765" cy="3941445"/>
          </a:xfrm>
          <a:custGeom>
            <a:avLst/>
            <a:gdLst>
              <a:gd name="connsiteX0" fmla="*/ 0 w 15439"/>
              <a:gd name="connsiteY0" fmla="*/ 26 h 6207"/>
              <a:gd name="connsiteX1" fmla="*/ 12749 w 15439"/>
              <a:gd name="connsiteY1" fmla="*/ 0 h 6207"/>
              <a:gd name="connsiteX2" fmla="*/ 15439 w 15439"/>
              <a:gd name="connsiteY2" fmla="*/ 6207 h 6207"/>
              <a:gd name="connsiteX3" fmla="*/ 0 w 15439"/>
              <a:gd name="connsiteY3" fmla="*/ 6207 h 6207"/>
              <a:gd name="connsiteX4" fmla="*/ 0 w 15439"/>
              <a:gd name="connsiteY4" fmla="*/ 26 h 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9" h="6207">
                <a:moveTo>
                  <a:pt x="0" y="26"/>
                </a:moveTo>
                <a:lnTo>
                  <a:pt x="12749" y="0"/>
                </a:lnTo>
                <a:lnTo>
                  <a:pt x="15439" y="6207"/>
                </a:lnTo>
                <a:lnTo>
                  <a:pt x="0" y="6207"/>
                </a:lnTo>
                <a:lnTo>
                  <a:pt x="0" y="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userDrawn="1"/>
        </p:nvSpPr>
        <p:spPr>
          <a:xfrm>
            <a:off x="0" y="1401445"/>
            <a:ext cx="12192000" cy="4410075"/>
          </a:xfrm>
          <a:custGeom>
            <a:avLst/>
            <a:gdLst>
              <a:gd name="connsiteX0" fmla="*/ 0 w 15439"/>
              <a:gd name="connsiteY0" fmla="*/ 26 h 6207"/>
              <a:gd name="connsiteX1" fmla="*/ 12749 w 15439"/>
              <a:gd name="connsiteY1" fmla="*/ 0 h 6207"/>
              <a:gd name="connsiteX2" fmla="*/ 15439 w 15439"/>
              <a:gd name="connsiteY2" fmla="*/ 6207 h 6207"/>
              <a:gd name="connsiteX3" fmla="*/ 0 w 15439"/>
              <a:gd name="connsiteY3" fmla="*/ 6207 h 6207"/>
              <a:gd name="connsiteX4" fmla="*/ 0 w 15439"/>
              <a:gd name="connsiteY4" fmla="*/ 26 h 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9" h="6207">
                <a:moveTo>
                  <a:pt x="0" y="26"/>
                </a:moveTo>
                <a:lnTo>
                  <a:pt x="12749" y="0"/>
                </a:lnTo>
                <a:lnTo>
                  <a:pt x="15439" y="6207"/>
                </a:lnTo>
                <a:lnTo>
                  <a:pt x="0" y="6207"/>
                </a:lnTo>
                <a:lnTo>
                  <a:pt x="0" y="26"/>
                </a:lnTo>
                <a:close/>
              </a:path>
            </a:pathLst>
          </a:custGeom>
          <a:solidFill>
            <a:srgbClr val="6EA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矩形 8"/>
          <p:cNvSpPr/>
          <p:nvPr userDrawn="1"/>
        </p:nvSpPr>
        <p:spPr>
          <a:xfrm>
            <a:off x="0" y="1720850"/>
            <a:ext cx="12185650" cy="3776345"/>
          </a:xfrm>
          <a:prstGeom prst="rect">
            <a:avLst/>
          </a:prstGeom>
          <a:solidFill>
            <a:srgbClr val="6EA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8" name="组合 7"/>
          <p:cNvGrpSpPr/>
          <p:nvPr userDrawn="1"/>
        </p:nvGrpSpPr>
        <p:grpSpPr>
          <a:xfrm>
            <a:off x="-28575" y="0"/>
            <a:ext cx="1407795" cy="487045"/>
            <a:chOff x="-45" y="0"/>
            <a:chExt cx="3227" cy="1042"/>
          </a:xfrm>
        </p:grpSpPr>
        <p:sp>
          <p:nvSpPr>
            <p:cNvPr id="56" name="任意多边形 55"/>
            <p:cNvSpPr/>
            <p:nvPr userDrawn="1"/>
          </p:nvSpPr>
          <p:spPr>
            <a:xfrm>
              <a:off x="-45" y="554"/>
              <a:ext cx="1669" cy="489"/>
            </a:xfrm>
            <a:custGeom>
              <a:avLst/>
              <a:gdLst>
                <a:gd name="connsiteX0" fmla="*/ 0 w 15439"/>
                <a:gd name="connsiteY0" fmla="*/ 26 h 6207"/>
                <a:gd name="connsiteX1" fmla="*/ 12749 w 15439"/>
                <a:gd name="connsiteY1" fmla="*/ 0 h 6207"/>
                <a:gd name="connsiteX2" fmla="*/ 15439 w 15439"/>
                <a:gd name="connsiteY2" fmla="*/ 6207 h 6207"/>
                <a:gd name="connsiteX3" fmla="*/ 0 w 15439"/>
                <a:gd name="connsiteY3" fmla="*/ 6207 h 6207"/>
                <a:gd name="connsiteX4" fmla="*/ 0 w 15439"/>
                <a:gd name="connsiteY4" fmla="*/ 26 h 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9" h="6207">
                  <a:moveTo>
                    <a:pt x="0" y="26"/>
                  </a:moveTo>
                  <a:lnTo>
                    <a:pt x="12749" y="0"/>
                  </a:lnTo>
                  <a:lnTo>
                    <a:pt x="15439" y="6207"/>
                  </a:lnTo>
                  <a:lnTo>
                    <a:pt x="0" y="6207"/>
                  </a:lnTo>
                  <a:lnTo>
                    <a:pt x="0" y="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userDrawn="1"/>
          </p:nvSpPr>
          <p:spPr>
            <a:xfrm>
              <a:off x="0" y="0"/>
              <a:ext cx="3183" cy="743"/>
            </a:xfrm>
            <a:custGeom>
              <a:avLst/>
              <a:gdLst>
                <a:gd name="connsiteX0" fmla="*/ 0 w 15439"/>
                <a:gd name="connsiteY0" fmla="*/ 26 h 6207"/>
                <a:gd name="connsiteX1" fmla="*/ 12749 w 15439"/>
                <a:gd name="connsiteY1" fmla="*/ 0 h 6207"/>
                <a:gd name="connsiteX2" fmla="*/ 15439 w 15439"/>
                <a:gd name="connsiteY2" fmla="*/ 6207 h 6207"/>
                <a:gd name="connsiteX3" fmla="*/ 0 w 15439"/>
                <a:gd name="connsiteY3" fmla="*/ 6207 h 6207"/>
                <a:gd name="connsiteX4" fmla="*/ 0 w 15439"/>
                <a:gd name="connsiteY4" fmla="*/ 26 h 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9" h="6207">
                  <a:moveTo>
                    <a:pt x="0" y="26"/>
                  </a:moveTo>
                  <a:lnTo>
                    <a:pt x="12749" y="0"/>
                  </a:lnTo>
                  <a:lnTo>
                    <a:pt x="15439" y="6207"/>
                  </a:lnTo>
                  <a:lnTo>
                    <a:pt x="0" y="6207"/>
                  </a:lnTo>
                  <a:lnTo>
                    <a:pt x="0" y="26"/>
                  </a:lnTo>
                  <a:close/>
                </a:path>
              </a:pathLst>
            </a:custGeom>
            <a:solidFill>
              <a:srgbClr val="6EA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nvGrpSpPr>
        <p:grpSpPr>
          <a:xfrm rot="10800000">
            <a:off x="10901045" y="6370955"/>
            <a:ext cx="1290955" cy="487045"/>
            <a:chOff x="-45" y="0"/>
            <a:chExt cx="3227" cy="1042"/>
          </a:xfrm>
        </p:grpSpPr>
        <p:sp>
          <p:nvSpPr>
            <p:cNvPr id="10" name="任意多边形 9"/>
            <p:cNvSpPr/>
            <p:nvPr userDrawn="1"/>
          </p:nvSpPr>
          <p:spPr>
            <a:xfrm>
              <a:off x="-45" y="554"/>
              <a:ext cx="1669" cy="489"/>
            </a:xfrm>
            <a:custGeom>
              <a:avLst/>
              <a:gdLst>
                <a:gd name="connsiteX0" fmla="*/ 0 w 15439"/>
                <a:gd name="connsiteY0" fmla="*/ 26 h 6207"/>
                <a:gd name="connsiteX1" fmla="*/ 12749 w 15439"/>
                <a:gd name="connsiteY1" fmla="*/ 0 h 6207"/>
                <a:gd name="connsiteX2" fmla="*/ 15439 w 15439"/>
                <a:gd name="connsiteY2" fmla="*/ 6207 h 6207"/>
                <a:gd name="connsiteX3" fmla="*/ 0 w 15439"/>
                <a:gd name="connsiteY3" fmla="*/ 6207 h 6207"/>
                <a:gd name="connsiteX4" fmla="*/ 0 w 15439"/>
                <a:gd name="connsiteY4" fmla="*/ 26 h 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9" h="6207">
                  <a:moveTo>
                    <a:pt x="0" y="26"/>
                  </a:moveTo>
                  <a:lnTo>
                    <a:pt x="12749" y="0"/>
                  </a:lnTo>
                  <a:lnTo>
                    <a:pt x="15439" y="6207"/>
                  </a:lnTo>
                  <a:lnTo>
                    <a:pt x="0" y="6207"/>
                  </a:lnTo>
                  <a:lnTo>
                    <a:pt x="0" y="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0"/>
              <a:ext cx="3183" cy="743"/>
            </a:xfrm>
            <a:custGeom>
              <a:avLst/>
              <a:gdLst>
                <a:gd name="connsiteX0" fmla="*/ 0 w 15439"/>
                <a:gd name="connsiteY0" fmla="*/ 26 h 6207"/>
                <a:gd name="connsiteX1" fmla="*/ 12749 w 15439"/>
                <a:gd name="connsiteY1" fmla="*/ 0 h 6207"/>
                <a:gd name="connsiteX2" fmla="*/ 15439 w 15439"/>
                <a:gd name="connsiteY2" fmla="*/ 6207 h 6207"/>
                <a:gd name="connsiteX3" fmla="*/ 0 w 15439"/>
                <a:gd name="connsiteY3" fmla="*/ 6207 h 6207"/>
                <a:gd name="connsiteX4" fmla="*/ 0 w 15439"/>
                <a:gd name="connsiteY4" fmla="*/ 26 h 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9" h="6207">
                  <a:moveTo>
                    <a:pt x="0" y="26"/>
                  </a:moveTo>
                  <a:lnTo>
                    <a:pt x="12749" y="0"/>
                  </a:lnTo>
                  <a:lnTo>
                    <a:pt x="15439" y="6207"/>
                  </a:lnTo>
                  <a:lnTo>
                    <a:pt x="0" y="6207"/>
                  </a:lnTo>
                  <a:lnTo>
                    <a:pt x="0" y="26"/>
                  </a:lnTo>
                  <a:close/>
                </a:path>
              </a:pathLst>
            </a:custGeom>
            <a:solidFill>
              <a:srgbClr val="6EA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2.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3.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5.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6.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39.xml"/><Relationship Id="rId4" Type="http://schemas.openxmlformats.org/officeDocument/2006/relationships/image" Target="../media/image3.png"/><Relationship Id="rId3" Type="http://schemas.openxmlformats.org/officeDocument/2006/relationships/tags" Target="../tags/tag38.xml"/><Relationship Id="rId2" Type="http://schemas.openxmlformats.org/officeDocument/2006/relationships/image" Target="../media/image2.jpeg"/><Relationship Id="rId1" Type="http://schemas.openxmlformats.org/officeDocument/2006/relationships/tags" Target="../tags/tag3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4.png"/><Relationship Id="rId1" Type="http://schemas.openxmlformats.org/officeDocument/2006/relationships/tags" Target="../tags/tag4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48.xml"/><Relationship Id="rId5" Type="http://schemas.openxmlformats.org/officeDocument/2006/relationships/image" Target="../media/image6.png"/><Relationship Id="rId4" Type="http://schemas.openxmlformats.org/officeDocument/2006/relationships/tags" Target="../tags/tag47.xml"/><Relationship Id="rId3" Type="http://schemas.openxmlformats.org/officeDocument/2006/relationships/image" Target="../media/image5.png"/><Relationship Id="rId2" Type="http://schemas.openxmlformats.org/officeDocument/2006/relationships/tags" Target="../tags/tag46.xml"/><Relationship Id="rId1" Type="http://schemas.openxmlformats.org/officeDocument/2006/relationships/tags" Target="../tags/tag45.xml"/></Relationships>
</file>

<file path=ppt/slides/_rels/slide9.xml.rels><?xml version="1.0" encoding="UTF-8" standalone="yes"?>
<Relationships xmlns="http://schemas.openxmlformats.org/package/2006/relationships"><Relationship Id="rId9" Type="http://schemas.openxmlformats.org/officeDocument/2006/relationships/customXml" Target="../ink/ink5.xml"/><Relationship Id="rId8" Type="http://schemas.openxmlformats.org/officeDocument/2006/relationships/image" Target="../media/image10.png"/><Relationship Id="rId7" Type="http://schemas.openxmlformats.org/officeDocument/2006/relationships/customXml" Target="../ink/ink4.xml"/><Relationship Id="rId6" Type="http://schemas.openxmlformats.org/officeDocument/2006/relationships/image" Target="../media/image9.png"/><Relationship Id="rId5" Type="http://schemas.openxmlformats.org/officeDocument/2006/relationships/customXml" Target="../ink/ink3.xml"/><Relationship Id="rId4" Type="http://schemas.openxmlformats.org/officeDocument/2006/relationships/image" Target="../media/image8.png"/><Relationship Id="rId3" Type="http://schemas.openxmlformats.org/officeDocument/2006/relationships/customXml" Target="../ink/ink2.xml"/><Relationship Id="rId21" Type="http://schemas.openxmlformats.org/officeDocument/2006/relationships/slideLayout" Target="../slideLayouts/slideLayout3.xml"/><Relationship Id="rId20" Type="http://schemas.openxmlformats.org/officeDocument/2006/relationships/tags" Target="../tags/tag50.xml"/><Relationship Id="rId2" Type="http://schemas.openxmlformats.org/officeDocument/2006/relationships/image" Target="../media/image7.png"/><Relationship Id="rId19" Type="http://schemas.openxmlformats.org/officeDocument/2006/relationships/tags" Target="../tags/tag49.xml"/><Relationship Id="rId18" Type="http://schemas.openxmlformats.org/officeDocument/2006/relationships/image" Target="../media/image15.png"/><Relationship Id="rId17" Type="http://schemas.openxmlformats.org/officeDocument/2006/relationships/customXml" Target="../ink/ink9.xml"/><Relationship Id="rId16" Type="http://schemas.openxmlformats.org/officeDocument/2006/relationships/image" Target="../media/image14.png"/><Relationship Id="rId15" Type="http://schemas.openxmlformats.org/officeDocument/2006/relationships/customXml" Target="../ink/ink8.xml"/><Relationship Id="rId14" Type="http://schemas.openxmlformats.org/officeDocument/2006/relationships/image" Target="../media/image13.png"/><Relationship Id="rId13" Type="http://schemas.openxmlformats.org/officeDocument/2006/relationships/customXml" Target="../ink/ink7.xml"/><Relationship Id="rId12" Type="http://schemas.openxmlformats.org/officeDocument/2006/relationships/image" Target="../media/image12.png"/><Relationship Id="rId11" Type="http://schemas.openxmlformats.org/officeDocument/2006/relationships/customXml" Target="../ink/ink6.xml"/><Relationship Id="rId10" Type="http://schemas.openxmlformats.org/officeDocument/2006/relationships/image" Target="../media/image11.png"/><Relationship Id="rId1"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5835" y="2291715"/>
            <a:ext cx="8980170" cy="1106805"/>
          </a:xfrm>
          <a:prstGeom prst="rect">
            <a:avLst/>
          </a:prstGeom>
          <a:noFill/>
        </p:spPr>
        <p:txBody>
          <a:bodyPr wrap="square" rtlCol="0">
            <a:spAutoFit/>
          </a:bodyPr>
          <a:lstStyle/>
          <a:p>
            <a:pPr algn="dist"/>
            <a:r>
              <a:rPr lang="en-US" altLang="zh-CN" sz="6600">
                <a:solidFill>
                  <a:schemeClr val="bg1"/>
                </a:solidFill>
              </a:rPr>
              <a:t>B</a:t>
            </a:r>
            <a:r>
              <a:rPr lang="zh-CN" altLang="en-US" sz="6600">
                <a:solidFill>
                  <a:schemeClr val="bg1"/>
                </a:solidFill>
              </a:rPr>
              <a:t>题：</a:t>
            </a:r>
            <a:r>
              <a:rPr lang="zh-CN" altLang="en-US" sz="6600">
                <a:solidFill>
                  <a:schemeClr val="bg1"/>
                </a:solidFill>
              </a:rPr>
              <a:t>信号分离装置</a:t>
            </a:r>
            <a:endParaRPr lang="zh-CN" altLang="en-US" sz="6600">
              <a:solidFill>
                <a:schemeClr val="bg1"/>
              </a:solidFill>
            </a:endParaRPr>
          </a:p>
        </p:txBody>
      </p:sp>
      <p:sp>
        <p:nvSpPr>
          <p:cNvPr id="3" name="文本框 2"/>
          <p:cNvSpPr txBox="1"/>
          <p:nvPr userDrawn="1"/>
        </p:nvSpPr>
        <p:spPr>
          <a:xfrm>
            <a:off x="7250430" y="3398520"/>
            <a:ext cx="1779905" cy="458470"/>
          </a:xfrm>
          <a:prstGeom prst="rect">
            <a:avLst/>
          </a:prstGeom>
          <a:noFill/>
        </p:spPr>
        <p:txBody>
          <a:bodyPr wrap="square" rtlCol="0">
            <a:noAutofit/>
          </a:bodyPr>
          <a:lstStyle/>
          <a:p>
            <a:pPr algn="dist" fontAlgn="auto">
              <a:lnSpc>
                <a:spcPct val="120000"/>
              </a:lnSpc>
            </a:pP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userDrawn="1"/>
        </p:nvSpPr>
        <p:spPr>
          <a:xfrm>
            <a:off x="1599565" y="4457065"/>
            <a:ext cx="8115300" cy="645160"/>
          </a:xfrm>
          <a:prstGeom prst="rect">
            <a:avLst/>
          </a:prstGeom>
          <a:noFill/>
        </p:spPr>
        <p:txBody>
          <a:bodyPr wrap="square" rtlCol="0" anchor="t">
            <a:spAutoFit/>
          </a:bodyPr>
          <a:lstStyle/>
          <a:p>
            <a:pPr algn="l"/>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06</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小组</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李卓凡</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张浩宇</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林壹鑫</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日期：</a:t>
            </a:r>
            <a:r>
              <a:rPr 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2024.07.27</a:t>
            </a:r>
            <a:endParaRPr 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91075" y="3302000"/>
            <a:ext cx="2387600" cy="706755"/>
          </a:xfrm>
          <a:prstGeom prst="rect">
            <a:avLst/>
          </a:prstGeom>
          <a:noFill/>
        </p:spPr>
        <p:txBody>
          <a:bodyPr wrap="square" rtlCol="0">
            <a:spAutoFit/>
          </a:bodyPr>
          <a:lstStyle/>
          <a:p>
            <a:r>
              <a:rPr lang="zh-CN" altLang="en-US" sz="4000">
                <a:solidFill>
                  <a:schemeClr val="bg1"/>
                </a:solidFill>
                <a:latin typeface="微软雅黑" panose="020B0503020204020204" pitchFamily="34" charset="-122"/>
                <a:ea typeface="微软雅黑" panose="020B0503020204020204" pitchFamily="34" charset="-122"/>
                <a:sym typeface="+mn-ea"/>
              </a:rPr>
              <a:t>信号</a:t>
            </a:r>
            <a:r>
              <a:rPr lang="zh-CN" altLang="en-US" sz="4000">
                <a:solidFill>
                  <a:schemeClr val="bg1"/>
                </a:solidFill>
                <a:latin typeface="微软雅黑" panose="020B0503020204020204" pitchFamily="34" charset="-122"/>
                <a:ea typeface="微软雅黑" panose="020B0503020204020204" pitchFamily="34" charset="-122"/>
                <a:sym typeface="+mn-ea"/>
              </a:rPr>
              <a:t>重建</a:t>
            </a:r>
            <a:endParaRPr lang="zh-CN" altLang="en-US" sz="4000">
              <a:solidFill>
                <a:schemeClr val="bg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3949700" y="3148330"/>
            <a:ext cx="840105" cy="1014730"/>
          </a:xfrm>
          <a:prstGeom prst="rect">
            <a:avLst/>
          </a:prstGeom>
          <a:noFill/>
          <a:effectLst>
            <a:outerShdw blurRad="76200" dist="12700" dir="8100000" sy="-23000" kx="800400" algn="br" rotWithShape="0">
              <a:prstClr val="black">
                <a:alpha val="20000"/>
              </a:prstClr>
            </a:outerShdw>
          </a:effectLst>
        </p:spPr>
        <p:txBody>
          <a:bodyPr wrap="square" rtlCol="0">
            <a:spAutoFit/>
          </a:bodyPr>
          <a:lstStyle/>
          <a:p>
            <a:r>
              <a:rPr lang="en-US" altLang="zh-CN" sz="6000" dirty="0">
                <a:solidFill>
                  <a:schemeClr val="bg1"/>
                </a:solidFill>
                <a:latin typeface="微软雅黑" panose="020B0503020204020204" pitchFamily="34" charset="-122"/>
                <a:ea typeface="微软雅黑" panose="020B0503020204020204" pitchFamily="34" charset="-122"/>
              </a:rPr>
              <a:t>3.</a:t>
            </a:r>
            <a:endParaRPr lang="en-US" altLang="zh-CN" sz="60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p:cNvSpPr txBox="1"/>
          <p:nvPr/>
        </p:nvSpPr>
        <p:spPr>
          <a:xfrm>
            <a:off x="6096000" y="1215390"/>
            <a:ext cx="4572000" cy="4548505"/>
          </a:xfrm>
          <a:prstGeom prst="rect">
            <a:avLst/>
          </a:prstGeom>
          <a:noFill/>
        </p:spPr>
        <p:txBody>
          <a:bodyPr wrap="square" rtlCol="0">
            <a:no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sz="20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最容易想到的方法是用DDS、直接产生一个重建信号。但是这个方法的缺陷是由于原始信号与重建信号之间的基准频率存在不可避免的误差，所以重建信号的频率与原始信号频率不完全相同。题目要求“稳定同频显示”，而按照上述方法重建的信号在显示时会有缓慢的漂移现象</a:t>
            </a:r>
            <a:r>
              <a:rPr lang="zh-CN" sz="20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a:t>
            </a:r>
            <a:endParaRPr lang="zh-CN" sz="20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endParaRPr>
          </a:p>
        </p:txBody>
      </p:sp>
      <p:sp>
        <p:nvSpPr>
          <p:cNvPr id="6" name="矩形 5"/>
          <p:cNvSpPr/>
          <p:nvPr/>
        </p:nvSpPr>
        <p:spPr>
          <a:xfrm>
            <a:off x="4949190" y="1028700"/>
            <a:ext cx="6254750" cy="4471035"/>
          </a:xfrm>
          <a:prstGeom prst="rect">
            <a:avLst/>
          </a:prstGeom>
          <a:noFill/>
          <a:ln w="31750">
            <a:solidFill>
              <a:srgbClr val="6EAF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rcRect l="11757" t="19154" r="22376" b="29110"/>
          <a:stretch>
            <a:fillRect/>
          </a:stretch>
        </p:blipFill>
        <p:spPr>
          <a:xfrm rot="5400000">
            <a:off x="352425" y="902335"/>
            <a:ext cx="4488815" cy="4704715"/>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p:cNvSpPr txBox="1"/>
          <p:nvPr/>
        </p:nvSpPr>
        <p:spPr>
          <a:xfrm>
            <a:off x="6095365" y="1103630"/>
            <a:ext cx="4619625" cy="4135755"/>
          </a:xfrm>
          <a:prstGeom prst="rect">
            <a:avLst/>
          </a:prstGeom>
          <a:noFill/>
        </p:spPr>
        <p:txBody>
          <a:bodyPr wrap="square" rtlCol="0">
            <a:no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由于</a:t>
            </a:r>
            <a:r>
              <a:rPr lang="en-US" altLang="zh-CN"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dds</a:t>
            </a:r>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需用到内部时钟</a:t>
            </a:r>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晶振。对</a:t>
            </a:r>
            <a:r>
              <a:rPr lang="en-US" altLang="zh-CN"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dds</a:t>
            </a:r>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进行</a:t>
            </a:r>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校准。</a:t>
            </a:r>
            <a:endPar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endParaRPr>
          </a:p>
        </p:txBody>
      </p:sp>
      <p:sp>
        <p:nvSpPr>
          <p:cNvPr id="6" name="矩形 5"/>
          <p:cNvSpPr/>
          <p:nvPr/>
        </p:nvSpPr>
        <p:spPr>
          <a:xfrm>
            <a:off x="4949190" y="1028700"/>
            <a:ext cx="6254115" cy="4460875"/>
          </a:xfrm>
          <a:prstGeom prst="rect">
            <a:avLst/>
          </a:prstGeom>
          <a:noFill/>
          <a:ln w="31750">
            <a:solidFill>
              <a:srgbClr val="6EAF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rcRect l="19803" t="23524" r="5330" b="24810"/>
          <a:stretch>
            <a:fillRect/>
          </a:stretch>
        </p:blipFill>
        <p:spPr>
          <a:xfrm>
            <a:off x="106680" y="1028700"/>
            <a:ext cx="4842510" cy="446087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91075" y="3302635"/>
            <a:ext cx="2792730" cy="706755"/>
          </a:xfrm>
          <a:prstGeom prst="rect">
            <a:avLst/>
          </a:prstGeom>
          <a:noFill/>
        </p:spPr>
        <p:txBody>
          <a:bodyPr wrap="square" rtlCol="0">
            <a:spAutoFit/>
          </a:bodyPr>
          <a:lstStyle/>
          <a:p>
            <a:r>
              <a:rPr lang="zh-CN" altLang="en-US" sz="4000">
                <a:solidFill>
                  <a:schemeClr val="bg1"/>
                </a:solidFill>
                <a:latin typeface="微软雅黑" panose="020B0503020204020204" pitchFamily="34" charset="-122"/>
                <a:ea typeface="微软雅黑" panose="020B0503020204020204" pitchFamily="34" charset="-122"/>
                <a:sym typeface="+mn-ea"/>
              </a:rPr>
              <a:t>交互</a:t>
            </a:r>
            <a:endParaRPr lang="zh-CN" altLang="en-US" sz="4000">
              <a:solidFill>
                <a:schemeClr val="bg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3949700" y="3148330"/>
            <a:ext cx="840105" cy="1014730"/>
          </a:xfrm>
          <a:prstGeom prst="rect">
            <a:avLst/>
          </a:prstGeom>
          <a:noFill/>
          <a:effectLst>
            <a:outerShdw blurRad="76200" dist="12700" dir="8100000" sy="-23000" kx="800400" algn="br" rotWithShape="0">
              <a:prstClr val="black">
                <a:alpha val="20000"/>
              </a:prstClr>
            </a:outerShdw>
          </a:effectLst>
        </p:spPr>
        <p:txBody>
          <a:bodyPr wrap="square" rtlCol="0">
            <a:spAutoFit/>
          </a:bodyPr>
          <a:lstStyle/>
          <a:p>
            <a:r>
              <a:rPr lang="en-US" altLang="zh-CN" sz="6000">
                <a:solidFill>
                  <a:schemeClr val="bg1"/>
                </a:solidFill>
                <a:latin typeface="微软雅黑" panose="020B0503020204020204" pitchFamily="34" charset="-122"/>
                <a:ea typeface="微软雅黑" panose="020B0503020204020204" pitchFamily="34" charset="-122"/>
              </a:rPr>
              <a:t>4.</a:t>
            </a:r>
            <a:endParaRPr lang="en-US" altLang="zh-CN" sz="600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831455" y="1788160"/>
            <a:ext cx="3707765" cy="2610485"/>
          </a:xfrm>
          <a:prstGeom prst="rect">
            <a:avLst/>
          </a:prstGeom>
          <a:noFill/>
          <a:ln>
            <a:solidFill>
              <a:srgbClr val="94C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8990" y="1788160"/>
            <a:ext cx="3707765" cy="2610485"/>
          </a:xfrm>
          <a:prstGeom prst="rect">
            <a:avLst/>
          </a:prstGeom>
          <a:noFill/>
          <a:ln>
            <a:solidFill>
              <a:srgbClr val="6EAF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1231900" y="2215515"/>
            <a:ext cx="2414270" cy="521970"/>
          </a:xfrm>
          <a:prstGeom prst="rect">
            <a:avLst/>
          </a:prstGeom>
          <a:noFill/>
        </p:spPr>
        <p:txBody>
          <a:bodyPr wrap="square" rtlCol="0">
            <a:spAutoFit/>
          </a:bodyPr>
          <a:lstStyle/>
          <a:p>
            <a:pPr indent="0">
              <a:buFont typeface="微软雅黑" panose="020B0503020204020204" pitchFamily="34" charset="-122"/>
              <a:buNone/>
            </a:pPr>
            <a:r>
              <a:rPr lang="zh-CN" altLang="en-US" sz="2800">
                <a:solidFill>
                  <a:schemeClr val="tx1">
                    <a:lumMod val="75000"/>
                    <a:lumOff val="25000"/>
                  </a:schemeClr>
                </a:solidFill>
                <a:latin typeface="宋体" panose="02010600030101010101" pitchFamily="2" charset="-122"/>
                <a:ea typeface="宋体" panose="02010600030101010101" pitchFamily="2" charset="-122"/>
                <a:cs typeface="微软雅黑" panose="020B0503020204020204" pitchFamily="34" charset="-122"/>
              </a:rPr>
              <a:t>使用</a:t>
            </a:r>
            <a:r>
              <a:rPr lang="en-US" altLang="zh-CN" sz="2800">
                <a:solidFill>
                  <a:schemeClr val="tx1">
                    <a:lumMod val="75000"/>
                    <a:lumOff val="25000"/>
                  </a:schemeClr>
                </a:solidFill>
                <a:latin typeface="宋体" panose="02010600030101010101" pitchFamily="2" charset="-122"/>
                <a:ea typeface="宋体" panose="02010600030101010101" pitchFamily="2" charset="-122"/>
                <a:cs typeface="微软雅黑" panose="020B0503020204020204" pitchFamily="34" charset="-122"/>
              </a:rPr>
              <a:t>LCD</a:t>
            </a:r>
            <a:r>
              <a:rPr lang="zh-CN" altLang="en-US" sz="2800">
                <a:solidFill>
                  <a:schemeClr val="tx1">
                    <a:lumMod val="75000"/>
                    <a:lumOff val="25000"/>
                  </a:schemeClr>
                </a:solidFill>
                <a:latin typeface="宋体" panose="02010600030101010101" pitchFamily="2" charset="-122"/>
                <a:ea typeface="宋体" panose="02010600030101010101" pitchFamily="2" charset="-122"/>
                <a:cs typeface="微软雅黑" panose="020B0503020204020204" pitchFamily="34" charset="-122"/>
              </a:rPr>
              <a:t>屏</a:t>
            </a:r>
            <a:endParaRPr lang="zh-CN" altLang="en-US" sz="2800">
              <a:solidFill>
                <a:schemeClr val="tx1">
                  <a:lumMod val="75000"/>
                  <a:lumOff val="25000"/>
                </a:schemeClr>
              </a:solidFill>
              <a:latin typeface="宋体" panose="02010600030101010101" pitchFamily="2" charset="-122"/>
              <a:ea typeface="宋体" panose="02010600030101010101" pitchFamily="2" charset="-122"/>
              <a:cs typeface="微软雅黑" panose="020B0503020204020204" pitchFamily="34" charset="-122"/>
            </a:endParaRPr>
          </a:p>
        </p:txBody>
      </p:sp>
      <p:sp>
        <p:nvSpPr>
          <p:cNvPr id="8" name="文本框 7"/>
          <p:cNvSpPr txBox="1"/>
          <p:nvPr/>
        </p:nvSpPr>
        <p:spPr>
          <a:xfrm>
            <a:off x="8097520" y="2122805"/>
            <a:ext cx="3221990" cy="891540"/>
          </a:xfrm>
          <a:prstGeom prst="rect">
            <a:avLst/>
          </a:prstGeom>
          <a:noFill/>
        </p:spPr>
        <p:txBody>
          <a:bodyPr wrap="square" rtlCol="0">
            <a:noAutofit/>
          </a:bodyPr>
          <a:lstStyle/>
          <a:p>
            <a:pPr indent="0">
              <a:buFont typeface="微软雅黑" panose="020B0503020204020204" pitchFamily="34" charset="-122"/>
              <a:buNone/>
            </a:pPr>
            <a:r>
              <a:rPr lang="zh-CN" altLang="en-US" sz="2800">
                <a:solidFill>
                  <a:schemeClr val="tx1">
                    <a:lumMod val="75000"/>
                    <a:lumOff val="25000"/>
                  </a:schemeClr>
                </a:solidFill>
                <a:latin typeface="宋体" panose="02010600030101010101" pitchFamily="2" charset="-122"/>
                <a:ea typeface="宋体" panose="02010600030101010101" pitchFamily="2" charset="-122"/>
                <a:cs typeface="微软雅黑" panose="020B0503020204020204" pitchFamily="34" charset="-122"/>
              </a:rPr>
              <a:t>按键，旋转</a:t>
            </a:r>
            <a:r>
              <a:rPr lang="zh-CN" altLang="en-US" sz="2800">
                <a:solidFill>
                  <a:schemeClr val="tx1">
                    <a:lumMod val="75000"/>
                    <a:lumOff val="25000"/>
                  </a:schemeClr>
                </a:solidFill>
                <a:latin typeface="宋体" panose="02010600030101010101" pitchFamily="2" charset="-122"/>
                <a:ea typeface="宋体" panose="02010600030101010101" pitchFamily="2" charset="-122"/>
                <a:cs typeface="微软雅黑" panose="020B0503020204020204" pitchFamily="34" charset="-122"/>
              </a:rPr>
              <a:t>编码器</a:t>
            </a:r>
            <a:endParaRPr lang="zh-CN" altLang="en-US" sz="2800">
              <a:solidFill>
                <a:schemeClr val="tx1">
                  <a:lumMod val="75000"/>
                  <a:lumOff val="25000"/>
                </a:schemeClr>
              </a:solidFill>
              <a:latin typeface="宋体" panose="02010600030101010101" pitchFamily="2" charset="-122"/>
              <a:ea typeface="宋体" panose="02010600030101010101" pitchFamily="2" charset="-122"/>
              <a:cs typeface="微软雅黑" panose="020B0503020204020204" pitchFamily="34" charset="-122"/>
            </a:endParaRPr>
          </a:p>
        </p:txBody>
      </p:sp>
      <p:pic>
        <p:nvPicPr>
          <p:cNvPr id="12" name="图片 11"/>
          <p:cNvPicPr>
            <a:picLocks noChangeAspect="1"/>
          </p:cNvPicPr>
          <p:nvPr/>
        </p:nvPicPr>
        <p:blipFill>
          <a:blip r:embed="rId1"/>
          <a:srcRect l="398"/>
          <a:stretch>
            <a:fillRect/>
          </a:stretch>
        </p:blipFill>
        <p:spPr>
          <a:xfrm>
            <a:off x="4311650" y="1788795"/>
            <a:ext cx="3568700" cy="2609850"/>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83970" y="2506345"/>
            <a:ext cx="8537575" cy="922020"/>
          </a:xfrm>
          <a:prstGeom prst="rect">
            <a:avLst/>
          </a:prstGeom>
          <a:noFill/>
        </p:spPr>
        <p:txBody>
          <a:bodyPr wrap="square" rtlCol="0">
            <a:spAutoFit/>
          </a:bodyPr>
          <a:lstStyle/>
          <a:p>
            <a:pPr algn="dist"/>
            <a:r>
              <a:rPr lang="zh-CN" sz="5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报告结束感谢观看</a:t>
            </a:r>
            <a:endParaRPr lang="zh-CN" sz="5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91075" y="3302000"/>
            <a:ext cx="2387600" cy="706755"/>
          </a:xfrm>
          <a:prstGeom prst="rect">
            <a:avLst/>
          </a:prstGeom>
          <a:noFill/>
        </p:spPr>
        <p:txBody>
          <a:bodyPr wrap="square" rtlCol="0">
            <a:spAutoFit/>
          </a:bodyPr>
          <a:lstStyle/>
          <a:p>
            <a:r>
              <a:rPr lang="zh-CN" altLang="en-US" sz="4000">
                <a:solidFill>
                  <a:schemeClr val="bg1"/>
                </a:solidFill>
                <a:latin typeface="微软雅黑" panose="020B0503020204020204" pitchFamily="34" charset="-122"/>
                <a:ea typeface="微软雅黑" panose="020B0503020204020204" pitchFamily="34" charset="-122"/>
              </a:rPr>
              <a:t>基本要求</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49700" y="3148330"/>
            <a:ext cx="840105" cy="1014730"/>
          </a:xfrm>
          <a:prstGeom prst="rect">
            <a:avLst/>
          </a:prstGeom>
          <a:noFill/>
          <a:effectLst>
            <a:outerShdw blurRad="76200" dist="12700" dir="8100000" sy="-23000" kx="800400" algn="br" rotWithShape="0">
              <a:prstClr val="black">
                <a:alpha val="20000"/>
              </a:prstClr>
            </a:outerShdw>
          </a:effectLst>
        </p:spPr>
        <p:txBody>
          <a:bodyPr wrap="square" rtlCol="0">
            <a:spAutoFit/>
          </a:bodyPr>
          <a:lstStyle/>
          <a:p>
            <a:r>
              <a:rPr lang="en-US" altLang="zh-CN" sz="6000">
                <a:solidFill>
                  <a:schemeClr val="bg1"/>
                </a:solidFill>
                <a:latin typeface="微软雅黑" panose="020B0503020204020204" pitchFamily="34" charset="-122"/>
                <a:ea typeface="微软雅黑" panose="020B0503020204020204" pitchFamily="34" charset="-122"/>
              </a:rPr>
              <a:t>1.</a:t>
            </a:r>
            <a:endParaRPr lang="en-US" altLang="zh-CN" sz="600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p:cNvSpPr txBox="1"/>
          <p:nvPr/>
        </p:nvSpPr>
        <p:spPr>
          <a:xfrm>
            <a:off x="5189220" y="1144905"/>
            <a:ext cx="4948555" cy="3848100"/>
          </a:xfrm>
          <a:prstGeom prst="rect">
            <a:avLst/>
          </a:prstGeom>
          <a:noFill/>
        </p:spPr>
        <p:txBody>
          <a:bodyPr wrap="square" rtlCol="0">
            <a:no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增益为</a:t>
            </a:r>
            <a:r>
              <a:rPr lang="en-US" altLang="zh-CN"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1</a:t>
            </a:r>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的</a:t>
            </a:r>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加法器。</a:t>
            </a:r>
            <a:endPar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endParaRPr>
          </a:p>
        </p:txBody>
      </p:sp>
      <p:sp>
        <p:nvSpPr>
          <p:cNvPr id="6" name="矩形 5"/>
          <p:cNvSpPr/>
          <p:nvPr/>
        </p:nvSpPr>
        <p:spPr>
          <a:xfrm>
            <a:off x="4743450" y="875030"/>
            <a:ext cx="5739765" cy="5179060"/>
          </a:xfrm>
          <a:prstGeom prst="rect">
            <a:avLst/>
          </a:prstGeom>
          <a:noFill/>
          <a:ln w="31750">
            <a:solidFill>
              <a:srgbClr val="6EAF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rcRect t="13688" r="204" b="19626"/>
          <a:stretch>
            <a:fillRect/>
          </a:stretch>
        </p:blipFill>
        <p:spPr>
          <a:xfrm>
            <a:off x="838835" y="803275"/>
            <a:ext cx="3534410" cy="525145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p:cNvSpPr txBox="1"/>
          <p:nvPr/>
        </p:nvSpPr>
        <p:spPr>
          <a:xfrm>
            <a:off x="5445760" y="1114425"/>
            <a:ext cx="5814060" cy="3990340"/>
          </a:xfrm>
          <a:prstGeom prst="rect">
            <a:avLst/>
          </a:prstGeom>
          <a:noFill/>
        </p:spPr>
        <p:txBody>
          <a:bodyPr wrap="square" rtlCol="0">
            <a:no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24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使用</a:t>
            </a:r>
            <a:r>
              <a:rPr lang="en-US" altLang="zh-CN" sz="24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FFT</a:t>
            </a:r>
            <a:r>
              <a:rPr lang="zh-CN" altLang="en-US" sz="24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得到频谱，检测出两个</a:t>
            </a:r>
            <a:r>
              <a:rPr lang="zh-CN" altLang="en-US" sz="24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峰值。</a:t>
            </a:r>
            <a:endParaRPr lang="zh-CN" altLang="en-US" sz="24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endParaRPr>
          </a:p>
        </p:txBody>
      </p:sp>
      <p:sp>
        <p:nvSpPr>
          <p:cNvPr id="6" name="矩形 5"/>
          <p:cNvSpPr/>
          <p:nvPr/>
        </p:nvSpPr>
        <p:spPr>
          <a:xfrm>
            <a:off x="4949190" y="1028700"/>
            <a:ext cx="6830695" cy="4460875"/>
          </a:xfrm>
          <a:prstGeom prst="rect">
            <a:avLst/>
          </a:prstGeom>
          <a:noFill/>
          <a:ln w="31750">
            <a:solidFill>
              <a:srgbClr val="6EAF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p:nvPr>
            <p:custDataLst>
              <p:tags r:id="rId1"/>
            </p:custDataLst>
          </p:nvPr>
        </p:nvPicPr>
        <p:blipFill>
          <a:blip r:embed="rId2"/>
          <a:stretch>
            <a:fillRect/>
          </a:stretch>
        </p:blipFill>
        <p:spPr>
          <a:xfrm>
            <a:off x="650875" y="1028700"/>
            <a:ext cx="3996055" cy="4460875"/>
          </a:xfrm>
          <a:prstGeom prst="rect">
            <a:avLst/>
          </a:prstGeom>
          <a:noFill/>
          <a:ln w="9525">
            <a:noFill/>
          </a:ln>
        </p:spPr>
      </p:pic>
      <p:pic>
        <p:nvPicPr>
          <p:cNvPr id="2" name="图片 1"/>
          <p:cNvPicPr>
            <a:picLocks noChangeAspect="1"/>
          </p:cNvPicPr>
          <p:nvPr>
            <p:custDataLst>
              <p:tags r:id="rId3"/>
            </p:custDataLst>
          </p:nvPr>
        </p:nvPicPr>
        <p:blipFill>
          <a:blip r:embed="rId4"/>
          <a:stretch>
            <a:fillRect/>
          </a:stretch>
        </p:blipFill>
        <p:spPr>
          <a:xfrm>
            <a:off x="4340225" y="3918585"/>
            <a:ext cx="7687945" cy="1570990"/>
          </a:xfrm>
          <a:prstGeom prst="rect">
            <a:avLst/>
          </a:prstGeom>
        </p:spPr>
      </p:pic>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08220" y="3302000"/>
            <a:ext cx="2792730" cy="706755"/>
          </a:xfrm>
          <a:prstGeom prst="rect">
            <a:avLst/>
          </a:prstGeom>
          <a:noFill/>
        </p:spPr>
        <p:txBody>
          <a:bodyPr wrap="square" rtlCol="0">
            <a:spAutoFit/>
          </a:bodyPr>
          <a:lstStyle/>
          <a:p>
            <a:r>
              <a:rPr lang="zh-CN" altLang="en-US" sz="4000">
                <a:solidFill>
                  <a:schemeClr val="bg1"/>
                </a:solidFill>
                <a:latin typeface="微软雅黑" panose="020B0503020204020204" pitchFamily="34" charset="-122"/>
                <a:ea typeface="微软雅黑" panose="020B0503020204020204" pitchFamily="34" charset="-122"/>
              </a:rPr>
              <a:t>发挥部分</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808220" y="3794760"/>
            <a:ext cx="2022475" cy="368300"/>
          </a:xfrm>
          <a:prstGeom prst="rect">
            <a:avLst/>
          </a:prstGeom>
          <a:noFill/>
        </p:spPr>
        <p:txBody>
          <a:bodyPr wrap="square" rtlCol="0">
            <a:spAutoFit/>
          </a:bodyPr>
          <a:lstStyle/>
          <a:p>
            <a:pPr algn="dist"/>
            <a:r>
              <a:rPr lang="en-US" altLang="zh-CN">
                <a:solidFill>
                  <a:schemeClr val="bg1"/>
                </a:solidFill>
                <a:latin typeface="微软雅黑" panose="020B0503020204020204" pitchFamily="34" charset="-122"/>
                <a:ea typeface="微软雅黑" panose="020B0503020204020204" pitchFamily="34" charset="-122"/>
                <a:sym typeface="+mn-ea"/>
              </a:rPr>
              <a:t> </a:t>
            </a:r>
            <a:endParaRPr lang="en-US" altLang="zh-CN">
              <a:solidFill>
                <a:schemeClr val="bg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3949700" y="3148330"/>
            <a:ext cx="840105" cy="1014730"/>
          </a:xfrm>
          <a:prstGeom prst="rect">
            <a:avLst/>
          </a:prstGeom>
          <a:noFill/>
          <a:effectLst>
            <a:outerShdw blurRad="76200" dist="12700" dir="8100000" sy="-23000" kx="800400" algn="br" rotWithShape="0">
              <a:prstClr val="black">
                <a:alpha val="20000"/>
              </a:prstClr>
            </a:outerShdw>
          </a:effectLst>
        </p:spPr>
        <p:txBody>
          <a:bodyPr wrap="square" rtlCol="0">
            <a:spAutoFit/>
          </a:bodyPr>
          <a:lstStyle/>
          <a:p>
            <a:r>
              <a:rPr lang="en-US" altLang="zh-CN" sz="6000" dirty="0">
                <a:solidFill>
                  <a:schemeClr val="bg1"/>
                </a:solidFill>
                <a:latin typeface="微软雅黑" panose="020B0503020204020204" pitchFamily="34" charset="-122"/>
                <a:ea typeface="微软雅黑" panose="020B0503020204020204" pitchFamily="34" charset="-122"/>
              </a:rPr>
              <a:t>2.</a:t>
            </a:r>
            <a:endParaRPr lang="en-US" altLang="zh-CN" sz="60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3610" y="769620"/>
            <a:ext cx="4369435" cy="1599565"/>
          </a:xfrm>
          <a:prstGeom prst="rect">
            <a:avLst/>
          </a:prstGeom>
          <a:noFill/>
        </p:spPr>
        <p:txBody>
          <a:bodyPr wrap="square" rtlCol="0">
            <a:noAutofit/>
          </a:bodyPr>
          <a:lstStyle/>
          <a:p>
            <a:pPr algn="dist"/>
            <a:r>
              <a:rPr lang="en-US" altLang="zh-CN" sz="3200" dirty="0">
                <a:solidFill>
                  <a:schemeClr val="tx1">
                    <a:lumMod val="75000"/>
                    <a:lumOff val="25000"/>
                  </a:schemeClr>
                </a:solidFill>
                <a:latin typeface="宋体" panose="02010600030101010101" pitchFamily="2" charset="-122"/>
                <a:ea typeface="宋体" panose="02010600030101010101" pitchFamily="2" charset="-122"/>
              </a:rPr>
              <a:t>1.</a:t>
            </a: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分离正弦波或三角波</a:t>
            </a:r>
            <a:endParaRPr lang="zh-CN" altLang="en-US" sz="32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111" name="文本框 110"/>
          <p:cNvSpPr txBox="1"/>
          <p:nvPr/>
        </p:nvSpPr>
        <p:spPr>
          <a:xfrm>
            <a:off x="1440815" y="3703320"/>
            <a:ext cx="5396865" cy="2014855"/>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先找到两根最高的谱线，它们就是两个输入信号的基频。然后在这两个基频的3倍、5倍等奇次谐波处观察是否存在谱线（高度应是基频的1/9、1/25等），若有则该信号为三角波，若无则为正弦波。</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圆角矩形 15"/>
          <p:cNvSpPr/>
          <p:nvPr/>
        </p:nvSpPr>
        <p:spPr>
          <a:xfrm>
            <a:off x="1286510" y="3208655"/>
            <a:ext cx="1639570" cy="437515"/>
          </a:xfrm>
          <a:prstGeom prst="roundRect">
            <a:avLst/>
          </a:prstGeom>
          <a:solidFill>
            <a:srgbClr val="6EA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3610" y="769620"/>
            <a:ext cx="6509385" cy="900430"/>
          </a:xfrm>
          <a:prstGeom prst="rect">
            <a:avLst/>
          </a:prstGeom>
          <a:noFill/>
        </p:spPr>
        <p:txBody>
          <a:bodyPr wrap="square" rtlCol="0">
            <a:noAutofit/>
          </a:bodyPr>
          <a:lstStyle/>
          <a:p>
            <a:pPr algn="dist"/>
            <a:r>
              <a:rPr lang="en-US" altLang="zh-CN" sz="3200" dirty="0">
                <a:solidFill>
                  <a:schemeClr val="tx1">
                    <a:lumMod val="75000"/>
                    <a:lumOff val="25000"/>
                  </a:schemeClr>
                </a:solidFill>
                <a:latin typeface="宋体" panose="02010600030101010101" pitchFamily="2" charset="-122"/>
                <a:ea typeface="宋体" panose="02010600030101010101" pitchFamily="2" charset="-122"/>
              </a:rPr>
              <a:t>2.</a:t>
            </a: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对两路</a:t>
            </a: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输出信号设定初相位</a:t>
            </a:r>
            <a:r>
              <a:rPr lang="zh-CN" altLang="en-US" sz="3200" dirty="0">
                <a:solidFill>
                  <a:schemeClr val="tx1">
                    <a:lumMod val="75000"/>
                    <a:lumOff val="25000"/>
                  </a:schemeClr>
                </a:solidFill>
                <a:latin typeface="宋体" panose="02010600030101010101" pitchFamily="2" charset="-122"/>
                <a:ea typeface="宋体" panose="02010600030101010101" pitchFamily="2" charset="-122"/>
              </a:rPr>
              <a:t>差</a:t>
            </a:r>
            <a:endParaRPr lang="zh-CN" altLang="en-US" sz="32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111" name="文本框 110"/>
          <p:cNvSpPr txBox="1"/>
          <p:nvPr/>
        </p:nvSpPr>
        <p:spPr>
          <a:xfrm>
            <a:off x="1440815" y="3703320"/>
            <a:ext cx="5396865" cy="2014855"/>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片上的</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AD9834</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AD9833</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使用同一个</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晶振。</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spi</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传输</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数据需要时间，两片</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dds</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启动时间相差约</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8us</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。需要消除由此产生的</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相位差。</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圆角矩形 15"/>
          <p:cNvSpPr/>
          <p:nvPr/>
        </p:nvSpPr>
        <p:spPr>
          <a:xfrm>
            <a:off x="1286510" y="3208655"/>
            <a:ext cx="1639570" cy="437515"/>
          </a:xfrm>
          <a:prstGeom prst="roundRect">
            <a:avLst/>
          </a:prstGeom>
          <a:solidFill>
            <a:srgbClr val="6EA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1"/>
            </p:custDataLst>
          </p:nvPr>
        </p:nvPicPr>
        <p:blipFill>
          <a:blip r:embed="rId2"/>
          <a:stretch>
            <a:fillRect/>
          </a:stretch>
        </p:blipFill>
        <p:spPr>
          <a:xfrm>
            <a:off x="7452995" y="1352550"/>
            <a:ext cx="4224655" cy="2581910"/>
          </a:xfrm>
          <a:prstGeom prst="rect">
            <a:avLst/>
          </a:prstGeom>
        </p:spPr>
      </p:pic>
      <p:sp>
        <p:nvSpPr>
          <p:cNvPr id="4" name="圆角矩形 3"/>
          <p:cNvSpPr/>
          <p:nvPr>
            <p:custDataLst>
              <p:tags r:id="rId3"/>
            </p:custDataLst>
          </p:nvPr>
        </p:nvSpPr>
        <p:spPr>
          <a:xfrm>
            <a:off x="1286510" y="4281805"/>
            <a:ext cx="1639570" cy="437515"/>
          </a:xfrm>
          <a:prstGeom prst="roundRect">
            <a:avLst/>
          </a:prstGeom>
          <a:solidFill>
            <a:srgbClr val="6EA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椭圆 99"/>
          <p:cNvSpPr/>
          <p:nvPr>
            <p:custDataLst>
              <p:tags r:id="rId1"/>
            </p:custDataLst>
          </p:nvPr>
        </p:nvSpPr>
        <p:spPr bwMode="auto">
          <a:xfrm>
            <a:off x="683260" y="932194"/>
            <a:ext cx="765175" cy="765175"/>
          </a:xfrm>
          <a:prstGeom prst="ellipse">
            <a:avLst/>
          </a:prstGeom>
          <a:solidFill>
            <a:srgbClr val="94C4E2"/>
          </a:solidFill>
          <a:ln>
            <a:noFill/>
          </a:ln>
          <a:effectLst/>
        </p:spPr>
        <p:style>
          <a:lnRef idx="1">
            <a:srgbClr val="1F74AD"/>
          </a:lnRef>
          <a:fillRef idx="3">
            <a:srgbClr val="1F74AD"/>
          </a:fillRef>
          <a:effectRef idx="2">
            <a:srgbClr val="1F74AD"/>
          </a:effectRef>
          <a:fontRef idx="minor">
            <a:sysClr val="window" lastClr="FFFFFF"/>
          </a:fontRef>
        </p:style>
        <p:txBody>
          <a:bodyPr anchor="ctr"/>
          <a:lstStyle/>
          <a:p>
            <a:pPr algn="ctr">
              <a:lnSpc>
                <a:spcPct val="130000"/>
              </a:lnSpc>
            </a:pPr>
            <a:r>
              <a:rPr lang="en-US">
                <a:latin typeface="Arial" panose="020B0604020202020204" pitchFamily="34" charset="0"/>
                <a:ea typeface="微软雅黑" panose="020B0503020204020204" pitchFamily="34" charset="-122"/>
                <a:sym typeface="Arial" panose="020B0604020202020204" pitchFamily="34" charset="0"/>
              </a:rPr>
              <a:t>02</a:t>
            </a: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文本框 109"/>
          <p:cNvSpPr txBox="1"/>
          <p:nvPr/>
        </p:nvSpPr>
        <p:spPr>
          <a:xfrm>
            <a:off x="1632585" y="932180"/>
            <a:ext cx="2216150" cy="645160"/>
          </a:xfrm>
          <a:prstGeom prst="rect">
            <a:avLst/>
          </a:prstGeom>
          <a:noFill/>
        </p:spPr>
        <p:txBody>
          <a:bodyPr wrap="square" rtlCol="0">
            <a:spAutoFit/>
          </a:bodyPr>
          <a:lstStyle/>
          <a:p>
            <a:pPr indent="0">
              <a:buFont typeface="微软雅黑" panose="020B0503020204020204" pitchFamily="34" charset="-122"/>
              <a:buNone/>
            </a:pPr>
            <a:r>
              <a:rPr lang="zh-CN" altLang="en-US" sz="36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字模展示</a:t>
            </a:r>
            <a:endParaRPr lang="zh-CN" altLang="en-US" sz="36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1" name="文本框 110"/>
          <p:cNvSpPr txBox="1"/>
          <p:nvPr/>
        </p:nvSpPr>
        <p:spPr>
          <a:xfrm>
            <a:off x="1632585" y="1875790"/>
            <a:ext cx="3068955" cy="1848485"/>
          </a:xfrm>
          <a:prstGeom prst="rect">
            <a:avLst/>
          </a:prstGeom>
          <a:noFill/>
        </p:spPr>
        <p:txBody>
          <a:bodyPr wrap="square" rtlCol="0">
            <a:no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en-US" altLang="zh-CN" sz="2800" dirty="0">
                <a:solidFill>
                  <a:schemeClr val="tx1">
                    <a:lumMod val="65000"/>
                    <a:lumOff val="35000"/>
                  </a:schemeClr>
                </a:solidFill>
                <a:latin typeface="华文新魏" panose="02010800040101010101" charset="-122"/>
                <a:ea typeface="华文新魏" panose="02010800040101010101" charset="-122"/>
                <a:cs typeface="华文新魏" panose="02010800040101010101" charset="-122"/>
                <a:sym typeface="+mn-ea"/>
              </a:rPr>
              <a:t>           </a:t>
            </a:r>
            <a:r>
              <a:rPr lang="zh-CN" altLang="en-US" sz="2800" dirty="0">
                <a:solidFill>
                  <a:schemeClr val="tx1">
                    <a:lumMod val="65000"/>
                    <a:lumOff val="35000"/>
                  </a:schemeClr>
                </a:solidFill>
                <a:latin typeface="华文新魏" panose="02010800040101010101" charset="-122"/>
                <a:ea typeface="华文新魏" panose="02010800040101010101" charset="-122"/>
                <a:cs typeface="华文新魏" panose="02010800040101010101" charset="-122"/>
                <a:sym typeface="+mn-ea"/>
              </a:rPr>
              <a:t>按时间显示</a:t>
            </a:r>
            <a:endParaRPr lang="zh-CN" altLang="en-US" sz="2800" dirty="0">
              <a:solidFill>
                <a:schemeClr val="tx1">
                  <a:lumMod val="65000"/>
                  <a:lumOff val="35000"/>
                </a:schemeClr>
              </a:solidFill>
              <a:latin typeface="华文新魏" panose="02010800040101010101" charset="-122"/>
              <a:ea typeface="华文新魏" panose="02010800040101010101" charset="-122"/>
              <a:cs typeface="华文新魏" panose="02010800040101010101" charset="-122"/>
              <a:sym typeface="+mn-ea"/>
            </a:endParaRPr>
          </a:p>
          <a:p>
            <a:pPr algn="l"/>
            <a:endParaRPr lang="zh-CN" altLang="en-US" sz="2800" dirty="0">
              <a:solidFill>
                <a:schemeClr val="tx1">
                  <a:lumMod val="65000"/>
                  <a:lumOff val="35000"/>
                </a:schemeClr>
              </a:solidFill>
              <a:latin typeface="华文新魏" panose="02010800040101010101" charset="-122"/>
              <a:ea typeface="华文新魏" panose="02010800040101010101" charset="-122"/>
              <a:cs typeface="华文新魏" panose="02010800040101010101" charset="-122"/>
              <a:sym typeface="+mn-ea"/>
            </a:endParaRPr>
          </a:p>
          <a:p>
            <a:pPr algn="l"/>
            <a:endParaRPr lang="zh-CN" altLang="en-US" sz="2800" dirty="0">
              <a:solidFill>
                <a:schemeClr val="tx1">
                  <a:lumMod val="65000"/>
                  <a:lumOff val="35000"/>
                </a:schemeClr>
              </a:solidFill>
              <a:latin typeface="华文新魏" panose="02010800040101010101" charset="-122"/>
              <a:ea typeface="华文新魏" panose="02010800040101010101" charset="-122"/>
              <a:cs typeface="华文新魏" panose="02010800040101010101" charset="-122"/>
              <a:sym typeface="+mn-ea"/>
            </a:endParaRPr>
          </a:p>
          <a:p>
            <a:pPr algn="l"/>
            <a:r>
              <a:rPr lang="zh-CN" altLang="en-US" sz="2800" dirty="0">
                <a:solidFill>
                  <a:schemeClr val="tx1">
                    <a:lumMod val="65000"/>
                    <a:lumOff val="35000"/>
                  </a:schemeClr>
                </a:solidFill>
                <a:latin typeface="华文新魏" panose="02010800040101010101" charset="-122"/>
                <a:ea typeface="华文新魏" panose="02010800040101010101" charset="-122"/>
                <a:cs typeface="华文新魏" panose="02010800040101010101" charset="-122"/>
                <a:sym typeface="+mn-ea"/>
              </a:rPr>
              <a:t>按相位显示</a:t>
            </a:r>
            <a:endParaRPr lang="zh-CN" altLang="en-US" sz="2800" dirty="0">
              <a:solidFill>
                <a:schemeClr val="tx1">
                  <a:lumMod val="65000"/>
                  <a:lumOff val="35000"/>
                </a:schemeClr>
              </a:solidFill>
              <a:latin typeface="华文新魏" panose="02010800040101010101" charset="-122"/>
              <a:ea typeface="华文新魏" panose="02010800040101010101" charset="-122"/>
              <a:cs typeface="华文新魏" panose="02010800040101010101"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4848225" y="354965"/>
            <a:ext cx="5828665" cy="470852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446405" y="4139565"/>
            <a:ext cx="4102735" cy="2148205"/>
          </a:xfrm>
          <a:prstGeom prst="rect">
            <a:avLst/>
          </a:prstGeom>
        </p:spPr>
      </p:pic>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p:cNvSpPr txBox="1"/>
          <p:nvPr/>
        </p:nvSpPr>
        <p:spPr>
          <a:xfrm>
            <a:off x="5164783" y="1215390"/>
            <a:ext cx="5965671" cy="4064635"/>
          </a:xfrm>
          <a:prstGeom prst="rect">
            <a:avLst/>
          </a:prstGeom>
          <a:noFill/>
        </p:spPr>
        <p:txBody>
          <a:bodyPr wrap="square" rtlCol="0">
            <a:no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平均值：维护一个平均值变量，每测一次周期就维护一次</a:t>
            </a:r>
            <a:endParaRPr lang="en-US" altLang="zh-CN"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endParaRPr>
          </a:p>
          <a:p>
            <a:pPr algn="l"/>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最大值：维护最大值变量，若本次周期小于最大值，等待</a:t>
            </a:r>
            <a:endParaRPr lang="en-US" altLang="zh-CN"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endParaRPr>
          </a:p>
          <a:p>
            <a:pPr algn="l"/>
            <a:r>
              <a:rPr lang="zh-CN" altLang="en-US"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rPr>
              <a:t>固定周期：每隔固定时间显示一次</a:t>
            </a:r>
            <a:endParaRPr lang="en-US" altLang="zh-CN"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endParaRPr>
          </a:p>
          <a:p>
            <a:pPr algn="l"/>
            <a:endParaRPr lang="en-US" altLang="zh-CN" sz="3200" dirty="0">
              <a:solidFill>
                <a:schemeClr val="tx1">
                  <a:lumMod val="65000"/>
                  <a:lumOff val="35000"/>
                </a:schemeClr>
              </a:solidFill>
              <a:latin typeface="华文宋体" panose="02010600040101010101" charset="-122"/>
              <a:ea typeface="华文宋体" panose="02010600040101010101" charset="-122"/>
              <a:cs typeface="华文宋体" panose="02010600040101010101" charset="-122"/>
              <a:sym typeface="+mn-ea"/>
            </a:endParaRPr>
          </a:p>
        </p:txBody>
      </p:sp>
      <p:sp>
        <p:nvSpPr>
          <p:cNvPr id="6" name="矩形 5"/>
          <p:cNvSpPr/>
          <p:nvPr/>
        </p:nvSpPr>
        <p:spPr>
          <a:xfrm>
            <a:off x="4949190" y="1028700"/>
            <a:ext cx="6254750" cy="4471035"/>
          </a:xfrm>
          <a:prstGeom prst="rect">
            <a:avLst/>
          </a:prstGeom>
          <a:noFill/>
          <a:ln w="31750">
            <a:solidFill>
              <a:srgbClr val="6EAF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5567" y="1879250"/>
            <a:ext cx="2736894" cy="25855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stCxn id="3" idx="2"/>
          </p:cNvCxnSpPr>
          <p:nvPr/>
        </p:nvCxnSpPr>
        <p:spPr>
          <a:xfrm>
            <a:off x="1185567" y="3172022"/>
            <a:ext cx="13684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1494571" y="2371134"/>
            <a:ext cx="1059443" cy="800888"/>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690945" y="2375888"/>
            <a:ext cx="1892520" cy="1585080"/>
            <a:chOff x="1690945" y="2375888"/>
            <a:chExt cx="1892520" cy="1585080"/>
          </a:xfrm>
        </p:grpSpPr>
        <mc:AlternateContent xmlns:mc="http://schemas.openxmlformats.org/markup-compatibility/2006" xmlns:p14="http://schemas.microsoft.com/office/powerpoint/2010/main">
          <mc:Choice Requires="p14">
            <p:contentPart r:id="rId1" p14:bwMode="auto">
              <p14:nvContentPartPr>
                <p14:cNvPr id="17" name="墨迹 16"/>
                <p14:cNvContentPartPr/>
                <p14:nvPr/>
              </p14:nvContentPartPr>
              <p14:xfrm>
                <a:off x="1739905" y="2375888"/>
                <a:ext cx="1843560" cy="1585080"/>
              </p14:xfrm>
            </p:contentPart>
          </mc:Choice>
          <mc:Fallback xmlns="">
            <p:pic>
              <p:nvPicPr>
                <p:cNvPr id="17" name="墨迹 16"/>
              </p:nvPicPr>
              <p:blipFill>
                <a:blip r:embed="rId2"/>
              </p:blipFill>
              <p:spPr>
                <a:xfrm>
                  <a:off x="1739905" y="2375888"/>
                  <a:ext cx="1843560" cy="15850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8" name="墨迹 17"/>
                <p14:cNvContentPartPr/>
                <p14:nvPr/>
              </p14:nvContentPartPr>
              <p14:xfrm>
                <a:off x="1690945" y="3159248"/>
                <a:ext cx="49680" cy="133200"/>
              </p14:xfrm>
            </p:contentPart>
          </mc:Choice>
          <mc:Fallback xmlns="">
            <p:pic>
              <p:nvPicPr>
                <p:cNvPr id="18" name="墨迹 17"/>
              </p:nvPicPr>
              <p:blipFill>
                <a:blip r:embed="rId4"/>
              </p:blipFill>
              <p:spPr>
                <a:xfrm>
                  <a:off x="1690945" y="3159248"/>
                  <a:ext cx="49680" cy="1332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9" name="墨迹 18"/>
                <p14:cNvContentPartPr/>
                <p14:nvPr/>
              </p14:nvContentPartPr>
              <p14:xfrm>
                <a:off x="1752865" y="3177968"/>
                <a:ext cx="69480" cy="138600"/>
              </p14:xfrm>
            </p:contentPart>
          </mc:Choice>
          <mc:Fallback xmlns="">
            <p:pic>
              <p:nvPicPr>
                <p:cNvPr id="19" name="墨迹 18"/>
              </p:nvPicPr>
              <p:blipFill>
                <a:blip r:embed="rId6"/>
              </p:blipFill>
              <p:spPr>
                <a:xfrm>
                  <a:off x="1752865" y="3177968"/>
                  <a:ext cx="69480" cy="138600"/>
                </a:xfrm>
                <a:prstGeom prst="rect"/>
              </p:spPr>
            </p:pic>
          </mc:Fallback>
        </mc:AlternateContent>
      </p:grpSp>
      <p:grpSp>
        <p:nvGrpSpPr>
          <p:cNvPr id="26" name="组合 25"/>
          <p:cNvGrpSpPr/>
          <p:nvPr/>
        </p:nvGrpSpPr>
        <p:grpSpPr>
          <a:xfrm>
            <a:off x="1380985" y="2105888"/>
            <a:ext cx="2435040" cy="2045880"/>
            <a:chOff x="1380985" y="2105888"/>
            <a:chExt cx="2435040" cy="2045880"/>
          </a:xfrm>
        </p:grpSpPr>
        <mc:AlternateContent xmlns:mc="http://schemas.openxmlformats.org/markup-compatibility/2006" xmlns:p14="http://schemas.microsoft.com/office/powerpoint/2010/main">
          <mc:Choice Requires="p14">
            <p:contentPart r:id="rId7" p14:bwMode="auto">
              <p14:nvContentPartPr>
                <p14:cNvPr id="24" name="墨迹 23"/>
                <p14:cNvContentPartPr/>
                <p14:nvPr/>
              </p14:nvContentPartPr>
              <p14:xfrm>
                <a:off x="1380985" y="2105888"/>
                <a:ext cx="2435040" cy="2045880"/>
              </p14:xfrm>
            </p:contentPart>
          </mc:Choice>
          <mc:Fallback xmlns="">
            <p:pic>
              <p:nvPicPr>
                <p:cNvPr id="24" name="墨迹 23"/>
              </p:nvPicPr>
              <p:blipFill>
                <a:blip r:embed="rId8"/>
              </p:blipFill>
              <p:spPr>
                <a:xfrm>
                  <a:off x="1380985" y="2105888"/>
                  <a:ext cx="2435040" cy="2045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5" name="墨迹 24"/>
                <p14:cNvContentPartPr/>
                <p14:nvPr/>
              </p14:nvContentPartPr>
              <p14:xfrm>
                <a:off x="1822345" y="2610608"/>
                <a:ext cx="7920" cy="169920"/>
              </p14:xfrm>
            </p:contentPart>
          </mc:Choice>
          <mc:Fallback xmlns="">
            <p:pic>
              <p:nvPicPr>
                <p:cNvPr id="25" name="墨迹 24"/>
              </p:nvPicPr>
              <p:blipFill>
                <a:blip r:embed="rId10"/>
              </p:blipFill>
              <p:spPr>
                <a:xfrm>
                  <a:off x="1822345" y="2610608"/>
                  <a:ext cx="7920" cy="169920"/>
                </a:xfrm>
                <a:prstGeom prst="rect"/>
              </p:spPr>
            </p:pic>
          </mc:Fallback>
        </mc:AlternateContent>
      </p:grpSp>
      <p:grpSp>
        <p:nvGrpSpPr>
          <p:cNvPr id="34" name="组合 33"/>
          <p:cNvGrpSpPr/>
          <p:nvPr/>
        </p:nvGrpSpPr>
        <p:grpSpPr>
          <a:xfrm>
            <a:off x="1851145" y="6186488"/>
            <a:ext cx="601560" cy="266400"/>
            <a:chOff x="1851145" y="6186488"/>
            <a:chExt cx="601560" cy="266400"/>
          </a:xfrm>
        </p:grpSpPr>
        <mc:AlternateContent xmlns:mc="http://schemas.openxmlformats.org/markup-compatibility/2006" xmlns:p14="http://schemas.microsoft.com/office/powerpoint/2010/main">
          <mc:Choice Requires="p14">
            <p:contentPart r:id="rId11" p14:bwMode="auto">
              <p14:nvContentPartPr>
                <p14:cNvPr id="30" name="墨迹 29"/>
                <p14:cNvContentPartPr/>
                <p14:nvPr/>
              </p14:nvContentPartPr>
              <p14:xfrm>
                <a:off x="1866265" y="6229688"/>
                <a:ext cx="529560" cy="20160"/>
              </p14:xfrm>
            </p:contentPart>
          </mc:Choice>
          <mc:Fallback xmlns="">
            <p:pic>
              <p:nvPicPr>
                <p:cNvPr id="30" name="墨迹 29"/>
              </p:nvPicPr>
              <p:blipFill>
                <a:blip r:embed="rId12"/>
              </p:blipFill>
              <p:spPr>
                <a:xfrm>
                  <a:off x="1866265" y="6229688"/>
                  <a:ext cx="529560" cy="201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1" name="墨迹 30"/>
                <p14:cNvContentPartPr/>
                <p14:nvPr/>
              </p14:nvContentPartPr>
              <p14:xfrm>
                <a:off x="2345785" y="6186488"/>
                <a:ext cx="76320" cy="140400"/>
              </p14:xfrm>
            </p:contentPart>
          </mc:Choice>
          <mc:Fallback xmlns="">
            <p:pic>
              <p:nvPicPr>
                <p:cNvPr id="31" name="墨迹 30"/>
              </p:nvPicPr>
              <p:blipFill>
                <a:blip r:embed="rId14"/>
              </p:blipFill>
              <p:spPr>
                <a:xfrm>
                  <a:off x="2345785" y="6186488"/>
                  <a:ext cx="76320" cy="140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2" name="墨迹 31"/>
                <p14:cNvContentPartPr/>
                <p14:nvPr/>
              </p14:nvContentPartPr>
              <p14:xfrm>
                <a:off x="1866265" y="6367928"/>
                <a:ext cx="586440" cy="20520"/>
              </p14:xfrm>
            </p:contentPart>
          </mc:Choice>
          <mc:Fallback xmlns="">
            <p:pic>
              <p:nvPicPr>
                <p:cNvPr id="32" name="墨迹 31"/>
              </p:nvPicPr>
              <p:blipFill>
                <a:blip r:embed="rId16"/>
              </p:blipFill>
              <p:spPr>
                <a:xfrm>
                  <a:off x="1866265" y="6367928"/>
                  <a:ext cx="586440" cy="205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3" name="墨迹 32"/>
                <p14:cNvContentPartPr/>
                <p14:nvPr/>
              </p14:nvContentPartPr>
              <p14:xfrm>
                <a:off x="1851145" y="6324728"/>
                <a:ext cx="84960" cy="128160"/>
              </p14:xfrm>
            </p:contentPart>
          </mc:Choice>
          <mc:Fallback xmlns="">
            <p:pic>
              <p:nvPicPr>
                <p:cNvPr id="33" name="墨迹 32"/>
              </p:nvPicPr>
              <p:blipFill>
                <a:blip r:embed="rId18"/>
              </p:blipFill>
              <p:spPr>
                <a:xfrm>
                  <a:off x="1851145" y="6324728"/>
                  <a:ext cx="84960" cy="128160"/>
                </a:xfrm>
                <a:prstGeom prst="rect"/>
              </p:spPr>
            </p:pic>
          </mc:Fallback>
        </mc:AlternateContent>
      </p:grpSp>
      <p:sp>
        <p:nvSpPr>
          <p:cNvPr id="2" name="流程图: 磁盘 1"/>
          <p:cNvSpPr/>
          <p:nvPr/>
        </p:nvSpPr>
        <p:spPr>
          <a:xfrm rot="21360000">
            <a:off x="1616075" y="4481830"/>
            <a:ext cx="555625" cy="1748790"/>
          </a:xfrm>
          <a:prstGeom prst="flowChartMagneticDisk">
            <a:avLst/>
          </a:prstGeom>
        </p:spPr>
        <p:style>
          <a:lnRef idx="3">
            <a:schemeClr val="accent4"/>
          </a:lnRef>
          <a:fillRef idx="0">
            <a:srgbClr val="FFFFFF"/>
          </a:fillRef>
          <a:effectRef idx="0">
            <a:srgbClr val="FFFFFF"/>
          </a:effectRef>
          <a:fontRef idx="minor">
            <a:schemeClr val="tx1"/>
          </a:fontRef>
        </p:style>
        <p:txBody>
          <a:bodyPr rtlCol="0" anchor="ctr"/>
          <a:p>
            <a:pPr algn="ctr"/>
            <a:endParaRPr lang="zh-CN" altLang="en-US"/>
          </a:p>
        </p:txBody>
      </p:sp>
      <p:sp>
        <p:nvSpPr>
          <p:cNvPr id="4" name="流程图: 磁盘 3"/>
          <p:cNvSpPr/>
          <p:nvPr>
            <p:custDataLst>
              <p:tags r:id="rId19"/>
            </p:custDataLst>
          </p:nvPr>
        </p:nvSpPr>
        <p:spPr>
          <a:xfrm rot="540000">
            <a:off x="1873885" y="4486910"/>
            <a:ext cx="555625" cy="1748790"/>
          </a:xfrm>
          <a:prstGeom prst="flowChartMagneticDisk">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2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3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BEAUTIFY_FLAG" val="#wm#"/>
  <p:tag name="KSO_WM_TEMPLATE_CATEGORY" val="custom"/>
  <p:tag name="KSO_WM_TEMPLATE_INDEX" val="20205176"/>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wm#"/>
  <p:tag name="KSO_WM_TEMPLATE_CATEGORY" val="custom"/>
  <p:tag name="KSO_WM_TEMPLATE_INDEX" val="20205176"/>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xml><?xml version="1.0" encoding="utf-8"?>
<p:tagLst xmlns:p="http://schemas.openxmlformats.org/presentationml/2006/main">
  <p:tag name="KSO_WM_BEAUTIFY_FLAG" val="#wm#"/>
  <p:tag name="KSO_WM_TEMPLATE_CATEGORY" val="custom"/>
  <p:tag name="KSO_WM_TEMPLATE_INDEX" val="20205176"/>
</p:tagLst>
</file>

<file path=ppt/tags/tag41.xml><?xml version="1.0" encoding="utf-8"?>
<p:tagLst xmlns:p="http://schemas.openxmlformats.org/presentationml/2006/main">
  <p:tag name="KSO_WM_BEAUTIFY_FLAG" val="#wm#"/>
  <p:tag name="KSO_WM_TEMPLATE_CATEGORY" val="custom"/>
  <p:tag name="KSO_WM_TEMPLATE_INDEX" val="20205176"/>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wm#"/>
  <p:tag name="KSO_WM_TEMPLATE_CATEGORY" val="custom"/>
  <p:tag name="KSO_WM_TEMPLATE_INDEX" val="20205176"/>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7725_3*l_h_i*1_2_1"/>
  <p:tag name="KSO_WM_TEMPLATE_CATEGORY" val="diagram"/>
  <p:tag name="KSO_WM_TEMPLATE_INDEX" val="20187725"/>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wm#"/>
  <p:tag name="KSO_WM_TEMPLATE_CATEGORY" val="custom"/>
  <p:tag name="KSO_WM_TEMPLATE_INDEX" val="20205176"/>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xml><?xml version="1.0" encoding="utf-8"?>
<p:tagLst xmlns:p="http://schemas.openxmlformats.org/presentationml/2006/main">
  <p:tag name="KSO_WM_BEAUTIFY_FLAG" val="#wm#"/>
  <p:tag name="KSO_WM_TEMPLATE_CATEGORY" val="custom"/>
  <p:tag name="KSO_WM_TEMPLATE_INDEX" val="20205176"/>
</p:tagLst>
</file>

<file path=ppt/tags/tag51.xml><?xml version="1.0" encoding="utf-8"?>
<p:tagLst xmlns:p="http://schemas.openxmlformats.org/presentationml/2006/main">
  <p:tag name="KSO_WM_BEAUTIFY_FLAG" val="#wm#"/>
  <p:tag name="KSO_WM_TEMPLATE_CATEGORY" val="custom"/>
  <p:tag name="KSO_WM_TEMPLATE_INDEX" val="20205176"/>
</p:tagLst>
</file>

<file path=ppt/tags/tag52.xml><?xml version="1.0" encoding="utf-8"?>
<p:tagLst xmlns:p="http://schemas.openxmlformats.org/presentationml/2006/main">
  <p:tag name="KSO_WM_BEAUTIFY_FLAG" val="#wm#"/>
  <p:tag name="KSO_WM_TEMPLATE_CATEGORY" val="custom"/>
  <p:tag name="KSO_WM_TEMPLATE_INDEX" val="20205176"/>
</p:tagLst>
</file>

<file path=ppt/tags/tag53.xml><?xml version="1.0" encoding="utf-8"?>
<p:tagLst xmlns:p="http://schemas.openxmlformats.org/presentationml/2006/main">
  <p:tag name="KSO_WM_BEAUTIFY_FLAG" val="#wm#"/>
  <p:tag name="KSO_WM_TEMPLATE_CATEGORY" val="custom"/>
  <p:tag name="KSO_WM_TEMPLATE_INDEX" val="20205176"/>
</p:tagLst>
</file>

<file path=ppt/tags/tag54.xml><?xml version="1.0" encoding="utf-8"?>
<p:tagLst xmlns:p="http://schemas.openxmlformats.org/presentationml/2006/main">
  <p:tag name="KSO_WM_BEAUTIFY_FLAG" val="#wm#"/>
  <p:tag name="KSO_WM_TEMPLATE_CATEGORY" val="custom"/>
  <p:tag name="KSO_WM_TEMPLATE_INDEX" val="20205176"/>
</p:tagLst>
</file>

<file path=ppt/tags/tag55.xml><?xml version="1.0" encoding="utf-8"?>
<p:tagLst xmlns:p="http://schemas.openxmlformats.org/presentationml/2006/main">
  <p:tag name="KSO_WM_BEAUTIFY_FLAG" val="#wm#"/>
  <p:tag name="KSO_WM_TEMPLATE_CATEGORY" val="custom"/>
  <p:tag name="KSO_WM_TEMPLATE_INDEX" val="20205176"/>
</p:tagLst>
</file>

<file path=ppt/tags/tag56.xml><?xml version="1.0" encoding="utf-8"?>
<p:tagLst xmlns:p="http://schemas.openxmlformats.org/presentationml/2006/main">
  <p:tag name="KSO_WM_BEAUTIFY_FLAG" val="#wm#"/>
  <p:tag name="KSO_WM_TEMPLATE_CATEGORY" val="custom"/>
  <p:tag name="KSO_WM_TEMPLATE_INDEX" val="20205176"/>
</p:tagLst>
</file>

<file path=ppt/tags/tag57.xml><?xml version="1.0" encoding="utf-8"?>
<p:tagLst xmlns:p="http://schemas.openxmlformats.org/presentationml/2006/main">
  <p:tag name="COMMONDATA" val="eyJjb3VudCI6MjQsImhkaWQiOiJhYjIyM2I4YzUzZGM0NTMyMDgwYTRjYTU5N2E1NDg5NCIsInVzZXJDb3VudCI6MjR9"/>
  <p:tag name="commondata" val="eyJjb3VudCI6MjUsImhkaWQiOiJhYjIyM2I4YzUzZGM0NTMyMDgwYTRjYTU5N2E1NDg5NCIsInVzZXJDb3VudCI6MjV9"/>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570</Words>
  <Application>WPS 演示</Application>
  <PresentationFormat>宽屏</PresentationFormat>
  <Paragraphs>62</Paragraphs>
  <Slides>15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宋体</vt:lpstr>
      <vt:lpstr>Wingdings</vt:lpstr>
      <vt:lpstr>微软雅黑</vt:lpstr>
      <vt:lpstr>Wingdings</vt:lpstr>
      <vt:lpstr>华文细黑</vt:lpstr>
      <vt:lpstr>华文宋体</vt:lpstr>
      <vt:lpstr>华文新魏</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雨季</cp:lastModifiedBy>
  <cp:revision>43</cp:revision>
  <dcterms:created xsi:type="dcterms:W3CDTF">2024-07-11T08:16:00Z</dcterms:created>
  <dcterms:modified xsi:type="dcterms:W3CDTF">2024-07-27T03:43:39Z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9EC725B751B9480D9C64EEA0923220AF_13</vt:lpwstr>
  </property>
  <property fmtid="{D5CDD505-2E9C-101B-9397-08002B2CF9AE}" pid="4" name="KSOTemplateUUID">
    <vt:lpwstr>v1.0_mb_loVpyxJ/EaVSt5oCGpBUGQ==</vt:lpwstr>
  </property>
</Properties>
</file>